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  <p:sldMasterId id="2147483666" r:id="rId2"/>
    <p:sldMasterId id="2147483667" r:id="rId3"/>
  </p:sldMasterIdLst>
  <p:notesMasterIdLst>
    <p:notesMasterId r:id="rId30"/>
  </p:notesMasterIdLst>
  <p:handoutMasterIdLst>
    <p:handoutMasterId r:id="rId31"/>
  </p:handoutMasterIdLst>
  <p:sldIdLst>
    <p:sldId id="685" r:id="rId4"/>
    <p:sldId id="686" r:id="rId5"/>
    <p:sldId id="658" r:id="rId6"/>
    <p:sldId id="660" r:id="rId7"/>
    <p:sldId id="659" r:id="rId8"/>
    <p:sldId id="661" r:id="rId9"/>
    <p:sldId id="664" r:id="rId10"/>
    <p:sldId id="665" r:id="rId11"/>
    <p:sldId id="687" r:id="rId12"/>
    <p:sldId id="688" r:id="rId13"/>
    <p:sldId id="670" r:id="rId14"/>
    <p:sldId id="689" r:id="rId15"/>
    <p:sldId id="690" r:id="rId16"/>
    <p:sldId id="675" r:id="rId17"/>
    <p:sldId id="677" r:id="rId18"/>
    <p:sldId id="678" r:id="rId19"/>
    <p:sldId id="679" r:id="rId20"/>
    <p:sldId id="680" r:id="rId21"/>
    <p:sldId id="691" r:id="rId22"/>
    <p:sldId id="692" r:id="rId23"/>
    <p:sldId id="693" r:id="rId24"/>
    <p:sldId id="694" r:id="rId25"/>
    <p:sldId id="695" r:id="rId26"/>
    <p:sldId id="682" r:id="rId27"/>
    <p:sldId id="683" r:id="rId28"/>
    <p:sldId id="684" r:id="rId29"/>
  </p:sldIdLst>
  <p:sldSz cx="9144000" cy="5145088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5pPr>
    <a:lvl6pPr marL="2286000" algn="l" defTabSz="914400" rtl="0" eaLnBrk="1" latinLnBrk="0" hangingPunct="1"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6pPr>
    <a:lvl7pPr marL="2743200" algn="l" defTabSz="914400" rtl="0" eaLnBrk="1" latinLnBrk="0" hangingPunct="1"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7pPr>
    <a:lvl8pPr marL="3200400" algn="l" defTabSz="914400" rtl="0" eaLnBrk="1" latinLnBrk="0" hangingPunct="1"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8pPr>
    <a:lvl9pPr marL="3657600" algn="l" defTabSz="914400" rtl="0" eaLnBrk="1" latinLnBrk="0" hangingPunct="1"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  <p:clrMru>
    <a:srgbClr val="FBFBFB"/>
    <a:srgbClr val="99CCFF"/>
    <a:srgbClr val="6699FF"/>
    <a:srgbClr val="3399FF"/>
    <a:srgbClr val="0099FF"/>
    <a:srgbClr val="FF0000"/>
    <a:srgbClr val="F7FFFF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9" autoAdjust="0"/>
    <p:restoredTop sz="81764" autoAdjust="0"/>
  </p:normalViewPr>
  <p:slideViewPr>
    <p:cSldViewPr>
      <p:cViewPr varScale="1">
        <p:scale>
          <a:sx n="71" d="100"/>
          <a:sy n="71" d="100"/>
        </p:scale>
        <p:origin x="-768" y="-96"/>
      </p:cViewPr>
      <p:guideLst>
        <p:guide orient="horz" pos="162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20"/>
    </p:cViewPr>
  </p:sorterViewPr>
  <p:notesViewPr>
    <p:cSldViewPr>
      <p:cViewPr varScale="1">
        <p:scale>
          <a:sx n="58" d="100"/>
          <a:sy n="58" d="100"/>
        </p:scale>
        <p:origin x="-193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22F3544C-B771-4AB3-8C1C-6E92583015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36E1CE9C-6F8B-49A1-ACED-A751883E5E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或者叫网络互联层</a:t>
            </a:r>
            <a:r>
              <a:rPr lang="en-US" altLang="zh-CN" smtClean="0">
                <a:ea typeface="宋体" charset="-122"/>
              </a:rPr>
              <a:t>. Internet Layer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z="900" dirty="0" smtClean="0">
                <a:solidFill>
                  <a:srgbClr val="FF3300"/>
                </a:solidFill>
                <a:ea typeface="宋体" charset="-122"/>
                <a:cs typeface="Times New Roman" pitchFamily="18" charset="0"/>
              </a:rPr>
              <a:t>从</a:t>
            </a:r>
            <a:r>
              <a:rPr lang="en-US" altLang="zh-CN" sz="900" dirty="0" smtClean="0">
                <a:solidFill>
                  <a:srgbClr val="FF3300"/>
                </a:solidFill>
                <a:ea typeface="宋体" charset="-122"/>
                <a:cs typeface="Times New Roman" pitchFamily="18" charset="0"/>
              </a:rPr>
              <a:t>IP</a:t>
            </a:r>
            <a:r>
              <a:rPr lang="zh-CN" altLang="en-US" sz="900" dirty="0" smtClean="0">
                <a:solidFill>
                  <a:srgbClr val="FF3300"/>
                </a:solidFill>
                <a:ea typeface="宋体" charset="-122"/>
                <a:cs typeface="Times New Roman" pitchFamily="18" charset="0"/>
              </a:rPr>
              <a:t>协议与数据链路层协议的角度</a:t>
            </a:r>
            <a:r>
              <a:rPr lang="zh-CN" altLang="en-US" sz="900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看</a:t>
            </a:r>
            <a:r>
              <a:rPr lang="en-US" altLang="zh-CN" sz="900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IP</a:t>
            </a:r>
            <a:r>
              <a:rPr lang="zh-CN" altLang="en-US" sz="900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分组的最大长度；一个分组可能经过多个不同的网络，每个路由器都要对接收到的帧进行拆包和处理，封装成其它类型的帧。每种网络规定的帧的数据字段的最大长度称为</a:t>
            </a:r>
            <a:r>
              <a:rPr lang="zh-CN" altLang="en-US" sz="1000" dirty="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最大传输单元</a:t>
            </a:r>
            <a:r>
              <a:rPr lang="en-US" altLang="zh-CN" sz="1000" dirty="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MTU</a:t>
            </a:r>
            <a:r>
              <a:rPr lang="zh-CN" altLang="en-US" sz="1000" dirty="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。一般都比</a:t>
            </a:r>
            <a:r>
              <a:rPr lang="en-US" altLang="zh-CN" sz="1000" dirty="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IP</a:t>
            </a:r>
            <a:r>
              <a:rPr lang="zh-CN" altLang="en-US" sz="1000" dirty="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分组的最大长度短。以太网</a:t>
            </a:r>
            <a:r>
              <a:rPr lang="en-US" altLang="zh-CN" sz="1000" dirty="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1500B</a:t>
            </a:r>
            <a:r>
              <a:rPr lang="zh-CN" altLang="en-US" sz="1000" dirty="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。所以要根据下一个网络的数据链路层的</a:t>
            </a:r>
            <a:r>
              <a:rPr lang="en-US" altLang="zh-CN" sz="1000" dirty="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MTU</a:t>
            </a:r>
            <a:r>
              <a:rPr lang="zh-CN" altLang="en-US" sz="1000" dirty="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决定是否分片。</a:t>
            </a:r>
            <a:endParaRPr lang="zh-CN" altLang="en-US" sz="900" dirty="0" smtClean="0">
              <a:solidFill>
                <a:srgbClr val="2D2DB9"/>
              </a:solidFill>
              <a:ea typeface="宋体" charset="-122"/>
              <a:cs typeface="Times New Roman" pitchFamily="18" charset="0"/>
            </a:endParaRPr>
          </a:p>
          <a:p>
            <a:r>
              <a:rPr lang="zh-CN" altLang="en-US" dirty="0" smtClean="0">
                <a:ea typeface="宋体" charset="-122"/>
              </a:rPr>
              <a:t>首先确定片长度，然后分片，直到剩下的数据小于片长度。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属于同一分组的不同的片到达时会出现乱序，或者和属于其它分组的片混在一起；</a:t>
            </a:r>
            <a:endParaRPr lang="en-US" altLang="zh-CN" sz="1000" smtClean="0">
              <a:solidFill>
                <a:srgbClr val="1A3868"/>
              </a:solidFill>
              <a:ea typeface="宋体" charset="-122"/>
              <a:cs typeface="Times New Roman" pitchFamily="18" charset="0"/>
            </a:endParaRPr>
          </a:p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对分片的一种补充。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E1CE9C-6F8B-49A1-ACED-A751883E5E6A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注意：为什么是</a:t>
            </a:r>
            <a:r>
              <a:rPr lang="en-US" altLang="zh-CN" smtClean="0">
                <a:ea typeface="宋体" charset="-122"/>
              </a:rPr>
              <a:t>820</a:t>
            </a:r>
            <a:r>
              <a:rPr lang="zh-CN" altLang="en-US" smtClean="0">
                <a:ea typeface="宋体" charset="-122"/>
              </a:rPr>
              <a:t>，</a:t>
            </a:r>
            <a:r>
              <a:rPr lang="en-US" altLang="zh-CN" smtClean="0">
                <a:ea typeface="宋体" charset="-122"/>
              </a:rPr>
              <a:t>620</a:t>
            </a:r>
            <a:r>
              <a:rPr lang="zh-CN" altLang="en-US" smtClean="0">
                <a:ea typeface="宋体" charset="-122"/>
              </a:rPr>
              <a:t>？ 因为报头</a:t>
            </a:r>
            <a:r>
              <a:rPr lang="en-US" altLang="zh-CN" smtClean="0">
                <a:ea typeface="宋体" charset="-122"/>
              </a:rPr>
              <a:t>20</a:t>
            </a:r>
            <a:r>
              <a:rPr lang="zh-CN" altLang="en-US" smtClean="0">
                <a:ea typeface="宋体" charset="-122"/>
              </a:rPr>
              <a:t>字节。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z="900" b="1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IP</a:t>
            </a:r>
            <a:r>
              <a:rPr lang="zh-CN" altLang="en-US" sz="900" b="1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分组从源主机到达目的主机的传输延迟是不确定的；生存时间</a:t>
            </a:r>
            <a:r>
              <a:rPr lang="en-US" altLang="zh-CN" sz="900" b="1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TTL</a:t>
            </a:r>
            <a:r>
              <a:rPr lang="zh-CN" altLang="en-US" sz="900" b="1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的初始值由源主机设置，经过一个路由器，它的值就减</a:t>
            </a:r>
            <a:r>
              <a:rPr lang="en-US" altLang="zh-CN" sz="900" b="1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1</a:t>
            </a:r>
            <a:r>
              <a:rPr lang="zh-CN" altLang="en-US" sz="900" b="1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。当生存时间</a:t>
            </a:r>
            <a:r>
              <a:rPr lang="en-US" altLang="zh-CN" sz="900" b="1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TTL</a:t>
            </a:r>
            <a:r>
              <a:rPr lang="zh-CN" altLang="en-US" sz="900" b="1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的值为</a:t>
            </a:r>
            <a:r>
              <a:rPr lang="en-US" altLang="zh-CN" sz="900" b="1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0</a:t>
            </a:r>
            <a:r>
              <a:rPr lang="zh-CN" altLang="en-US" sz="900" b="1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时，分组就被丢弃，并发送</a:t>
            </a:r>
            <a:r>
              <a:rPr lang="en-US" altLang="zh-CN" sz="900" b="1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ICMP</a:t>
            </a:r>
            <a:r>
              <a:rPr lang="zh-CN" altLang="en-US" sz="900" b="1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报文通知源主机。</a:t>
            </a:r>
          </a:p>
          <a:p>
            <a:endParaRPr lang="zh-CN" altLang="en-US" sz="900" b="1" smtClean="0">
              <a:solidFill>
                <a:srgbClr val="2D2DB9"/>
              </a:solidFill>
              <a:ea typeface="宋体" charset="-122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z="900" b="1" smtClean="0">
              <a:solidFill>
                <a:srgbClr val="2D2DB9"/>
              </a:solidFill>
              <a:ea typeface="宋体" charset="-122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z="9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IP</a:t>
            </a:r>
            <a:r>
              <a:rPr lang="zh-CN" altLang="en-US" sz="9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分组</a:t>
            </a:r>
            <a:r>
              <a:rPr lang="zh-CN" altLang="en-US" sz="900" b="1" dirty="0" smtClean="0">
                <a:solidFill>
                  <a:srgbClr val="FF3300"/>
                </a:solidFill>
                <a:ea typeface="宋体" charset="-122"/>
                <a:cs typeface="Times New Roman" pitchFamily="18" charset="0"/>
              </a:rPr>
              <a:t>只对分组头进行校验和计算</a:t>
            </a:r>
            <a:r>
              <a:rPr lang="zh-CN" altLang="en-US" sz="9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；</a:t>
            </a:r>
            <a:r>
              <a:rPr lang="en-US" altLang="zh-CN" sz="9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IP</a:t>
            </a:r>
            <a:r>
              <a:rPr lang="zh-CN" altLang="en-US" sz="9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分组头之外的部分属于高层数据，</a:t>
            </a:r>
            <a:r>
              <a:rPr lang="en-US" altLang="zh-CN" sz="9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IP</a:t>
            </a:r>
            <a:r>
              <a:rPr lang="zh-CN" altLang="en-US" sz="9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分组可以不对高层数据进行校验。</a:t>
            </a:r>
          </a:p>
          <a:p>
            <a:r>
              <a:rPr lang="en-US" altLang="zh-CN" sz="9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IP</a:t>
            </a:r>
            <a:r>
              <a:rPr lang="zh-CN" altLang="en-US" sz="9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分组头</a:t>
            </a:r>
            <a:r>
              <a:rPr lang="zh-CN" altLang="en-US" sz="900" b="1" dirty="0" smtClean="0">
                <a:solidFill>
                  <a:srgbClr val="FF3300"/>
                </a:solidFill>
                <a:ea typeface="宋体" charset="-122"/>
                <a:cs typeface="Times New Roman" pitchFamily="18" charset="0"/>
              </a:rPr>
              <a:t>每经过一个路由器都要改变一次，但数据部分并不改变</a:t>
            </a:r>
            <a:r>
              <a:rPr lang="zh-CN" altLang="en-US" sz="9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。在</a:t>
            </a:r>
            <a:r>
              <a:rPr lang="en-US" altLang="zh-CN" sz="9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IP</a:t>
            </a:r>
            <a:r>
              <a:rPr lang="zh-CN" altLang="en-US" sz="9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分组头设置头校验和，只对变化部分进行校验是合理的。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z="900" b="1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源地址与目的地址字段长度都是</a:t>
            </a:r>
            <a:r>
              <a:rPr lang="en-US" altLang="zh-CN" sz="900" b="1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32</a:t>
            </a:r>
            <a:r>
              <a:rPr lang="zh-CN" altLang="en-US" sz="900" b="1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位，分别表示发送分组的源主机与接收分组的目的主机的</a:t>
            </a:r>
            <a:r>
              <a:rPr lang="en-US" altLang="zh-CN" sz="900" b="1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IPv4</a:t>
            </a:r>
            <a:r>
              <a:rPr lang="zh-CN" altLang="en-US" sz="900" b="1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地址；</a:t>
            </a:r>
            <a:endParaRPr lang="en-US" altLang="zh-CN" sz="900" b="1" smtClean="0">
              <a:solidFill>
                <a:srgbClr val="2D2DB9"/>
              </a:solidFill>
              <a:ea typeface="宋体" charset="-122"/>
              <a:cs typeface="Times New Roman" pitchFamily="18" charset="0"/>
            </a:endParaRPr>
          </a:p>
          <a:p>
            <a:r>
              <a:rPr lang="zh-CN" altLang="en-US" sz="900" b="1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在分组的整个传输过程中，无论采用什么样的传输路径或如何分片，</a:t>
            </a:r>
            <a:r>
              <a:rPr lang="zh-CN" altLang="en-US" sz="900" b="1" smtClean="0">
                <a:solidFill>
                  <a:srgbClr val="FF3300"/>
                </a:solidFill>
                <a:ea typeface="宋体" charset="-122"/>
                <a:cs typeface="Times New Roman" pitchFamily="18" charset="0"/>
              </a:rPr>
              <a:t>源地址与目的地址始终保持不变</a:t>
            </a:r>
            <a:r>
              <a:rPr lang="zh-CN" altLang="en-US" sz="900" b="1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。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z="8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选项的最大长度为</a:t>
            </a:r>
            <a:r>
              <a:rPr lang="en-US" altLang="zh-CN" sz="8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40</a:t>
            </a:r>
            <a:r>
              <a:rPr lang="zh-CN" altLang="en-US" sz="8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字节，用户使用的选项长度不是</a:t>
            </a:r>
            <a:r>
              <a:rPr lang="en-US" altLang="zh-CN" sz="8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4</a:t>
            </a:r>
            <a:r>
              <a:rPr lang="zh-CN" altLang="en-US" sz="8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字节的整数倍，需要添加填充位；</a:t>
            </a:r>
          </a:p>
          <a:p>
            <a:r>
              <a:rPr lang="zh-CN" altLang="en-US" sz="1000" dirty="0" smtClean="0">
                <a:solidFill>
                  <a:srgbClr val="C00000"/>
                </a:solidFill>
                <a:ea typeface="宋体" charset="-122"/>
                <a:cs typeface="Times New Roman" pitchFamily="18" charset="0"/>
              </a:rPr>
              <a:t>选项码</a:t>
            </a:r>
            <a:r>
              <a:rPr lang="zh-CN" altLang="en-US" sz="1000" dirty="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用于确定该选项的具体功能，如源路由、记录路由、时间戳等。</a:t>
            </a:r>
            <a:r>
              <a:rPr lang="zh-CN" altLang="en-US" sz="1000" dirty="0" smtClean="0">
                <a:solidFill>
                  <a:srgbClr val="C00000"/>
                </a:solidFill>
                <a:ea typeface="宋体" charset="-122"/>
                <a:cs typeface="Times New Roman" pitchFamily="18" charset="0"/>
              </a:rPr>
              <a:t>长度</a:t>
            </a:r>
            <a:r>
              <a:rPr lang="zh-CN" altLang="en-US" sz="1000" dirty="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表示出选项数据的大小。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源路由主要用于测试某个网络的吞吐量，绕开出错的网络，也可以用于保证传输安全的应用中</a:t>
            </a:r>
            <a:r>
              <a:rPr lang="en-US" altLang="zh-CN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;</a:t>
            </a:r>
          </a:p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第四版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z="800" b="1" smtClean="0">
                <a:solidFill>
                  <a:srgbClr val="2D2DB9"/>
                </a:solidFill>
                <a:ea typeface="宋体" charset="-122"/>
              </a:rPr>
              <a:t>严格源路由选项主要用于网络测试，网管人员本身必须对网络拓扑有相当的了解。</a:t>
            </a:r>
            <a:endParaRPr lang="zh-CN" altLang="en-US" sz="800" b="1" smtClean="0">
              <a:solidFill>
                <a:srgbClr val="2D2DB9"/>
              </a:solidFill>
              <a:ea typeface="宋体" charset="-122"/>
              <a:cs typeface="Times New Roman" pitchFamily="18" charset="0"/>
            </a:endParaRPr>
          </a:p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z="1000" dirty="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记录路由选项常用于网络测试。</a:t>
            </a:r>
            <a:endParaRPr lang="en-US" altLang="zh-CN" sz="1000" dirty="0" smtClean="0">
              <a:solidFill>
                <a:srgbClr val="1A3868"/>
              </a:solidFill>
              <a:ea typeface="宋体" charset="-122"/>
              <a:cs typeface="Times New Roman" pitchFamily="18" charset="0"/>
            </a:endParaRPr>
          </a:p>
          <a:p>
            <a:r>
              <a:rPr lang="zh-CN" altLang="en-US" dirty="0" smtClean="0">
                <a:ea typeface="宋体" charset="-122"/>
              </a:rPr>
              <a:t>通过对报文格式的理解，对</a:t>
            </a:r>
            <a:r>
              <a:rPr lang="en-US" altLang="zh-CN" dirty="0" smtClean="0">
                <a:ea typeface="宋体" charset="-122"/>
              </a:rPr>
              <a:t>IP</a:t>
            </a:r>
            <a:r>
              <a:rPr lang="zh-CN" altLang="en-US" smtClean="0">
                <a:ea typeface="宋体" charset="-122"/>
              </a:rPr>
              <a:t>层的工作原理有了一定的了解。</a:t>
            </a:r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Internet Protocol.</a:t>
            </a:r>
          </a:p>
          <a:p>
            <a:r>
              <a:rPr lang="zh-CN" altLang="en-US" smtClean="0">
                <a:ea typeface="宋体" charset="-122"/>
              </a:rPr>
              <a:t>最初只对</a:t>
            </a:r>
            <a:r>
              <a:rPr lang="en-US" altLang="zh-CN" smtClean="0">
                <a:ea typeface="宋体" charset="-122"/>
              </a:rPr>
              <a:t>IP</a:t>
            </a:r>
            <a:r>
              <a:rPr lang="zh-CN" altLang="en-US" smtClean="0">
                <a:ea typeface="宋体" charset="-122"/>
              </a:rPr>
              <a:t>分组格式、标准分类的</a:t>
            </a:r>
            <a:r>
              <a:rPr lang="en-US" altLang="zh-CN" smtClean="0">
                <a:ea typeface="宋体" charset="-122"/>
              </a:rPr>
              <a:t>IP</a:t>
            </a:r>
            <a:r>
              <a:rPr lang="zh-CN" altLang="en-US" smtClean="0">
                <a:ea typeface="宋体" charset="-122"/>
              </a:rPr>
              <a:t>地址与分组交付方式进行了规定；</a:t>
            </a:r>
          </a:p>
          <a:p>
            <a:r>
              <a:rPr lang="zh-CN" altLang="en-US" smtClean="0">
                <a:ea typeface="宋体" charset="-122"/>
              </a:rPr>
              <a:t>不变的部分：分组与分组头结构的基本定义；</a:t>
            </a:r>
          </a:p>
          <a:p>
            <a:r>
              <a:rPr lang="zh-CN" altLang="en-US" smtClean="0">
                <a:ea typeface="宋体" charset="-122"/>
              </a:rPr>
              <a:t>变化的部分：</a:t>
            </a:r>
            <a:r>
              <a:rPr lang="en-US" altLang="zh-CN" smtClean="0">
                <a:ea typeface="宋体" charset="-122"/>
              </a:rPr>
              <a:t>IP</a:t>
            </a:r>
            <a:r>
              <a:rPr lang="zh-CN" altLang="en-US" smtClean="0">
                <a:ea typeface="宋体" charset="-122"/>
              </a:rPr>
              <a:t>地址处理方法；分组交付需要的路由算法与路由协议；为提高协议的可靠性、服务质量与安全角度增加的补充协议</a:t>
            </a:r>
          </a:p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dirty="0" smtClean="0">
                <a:ea typeface="宋体" charset="-122"/>
              </a:rPr>
              <a:t>1</a:t>
            </a:r>
            <a:r>
              <a:rPr lang="zh-CN" altLang="en-US" dirty="0" smtClean="0">
                <a:ea typeface="宋体" charset="-122"/>
              </a:rPr>
              <a:t>、</a:t>
            </a:r>
            <a:r>
              <a:rPr lang="zh-CN" altLang="en-US" sz="9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无连接</a:t>
            </a:r>
            <a:r>
              <a:rPr lang="en-US" altLang="zh-CN" sz="9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—</a:t>
            </a:r>
            <a:r>
              <a:rPr lang="zh-CN" altLang="en-US" sz="9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意味着</a:t>
            </a:r>
            <a:r>
              <a:rPr lang="en-US" altLang="zh-CN" sz="9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IP</a:t>
            </a:r>
            <a:r>
              <a:rPr lang="zh-CN" altLang="en-US" sz="9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协议并不维护</a:t>
            </a:r>
            <a:r>
              <a:rPr lang="en-US" altLang="zh-CN" sz="9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IP</a:t>
            </a:r>
            <a:r>
              <a:rPr lang="zh-CN" altLang="en-US" sz="9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分组发送后的任何状态信息。</a:t>
            </a:r>
            <a:r>
              <a:rPr lang="zh-CN" altLang="en-US" sz="900" b="1" dirty="0" smtClean="0">
                <a:solidFill>
                  <a:srgbClr val="FF3300"/>
                </a:solidFill>
                <a:ea typeface="宋体" charset="-122"/>
                <a:cs typeface="Times New Roman" pitchFamily="18" charset="0"/>
              </a:rPr>
              <a:t>每个分组的传输过程是相互独立的。</a:t>
            </a:r>
            <a:r>
              <a:rPr lang="zh-CN" altLang="en-US" sz="9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不可靠</a:t>
            </a:r>
            <a:r>
              <a:rPr lang="en-US" altLang="zh-CN" sz="9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—</a:t>
            </a:r>
            <a:r>
              <a:rPr lang="zh-CN" altLang="en-US" sz="9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意味着</a:t>
            </a:r>
            <a:r>
              <a:rPr lang="en-US" altLang="zh-CN" sz="9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IP</a:t>
            </a:r>
            <a:r>
              <a:rPr lang="zh-CN" altLang="en-US" sz="9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协议不能保证每个</a:t>
            </a:r>
            <a:r>
              <a:rPr lang="en-US" altLang="zh-CN" sz="9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IP</a:t>
            </a:r>
            <a:r>
              <a:rPr lang="zh-CN" altLang="en-US" sz="9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分组都能够正确地、不丢失和顺序地到达目的结点。</a:t>
            </a:r>
          </a:p>
          <a:p>
            <a:r>
              <a:rPr lang="en-US" altLang="zh-CN" sz="9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2</a:t>
            </a:r>
            <a:r>
              <a:rPr lang="zh-CN" altLang="en-US" sz="9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、网络层需要在互联网中</a:t>
            </a:r>
            <a:r>
              <a:rPr lang="zh-CN" altLang="en-US" sz="900" b="1" dirty="0" smtClean="0">
                <a:solidFill>
                  <a:srgbClr val="FF3300"/>
                </a:solidFill>
                <a:ea typeface="宋体" charset="-122"/>
                <a:cs typeface="Times New Roman" pitchFamily="18" charset="0"/>
              </a:rPr>
              <a:t>为通信的两个主机之间寻找一条路径</a:t>
            </a:r>
            <a:r>
              <a:rPr lang="zh-CN" altLang="en-US" sz="9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，而这条路径通常是由多个路由器和点</a:t>
            </a:r>
            <a:r>
              <a:rPr lang="en-US" altLang="zh-CN" sz="9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-</a:t>
            </a:r>
            <a:r>
              <a:rPr lang="zh-CN" altLang="en-US" sz="9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点链路组成；</a:t>
            </a:r>
            <a:r>
              <a:rPr lang="en-US" altLang="zh-CN" sz="9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IP</a:t>
            </a:r>
            <a:r>
              <a:rPr lang="zh-CN" altLang="en-US" sz="9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协议要保证数据分组通过</a:t>
            </a:r>
            <a:r>
              <a:rPr lang="zh-CN" altLang="en-US" sz="900" b="1" dirty="0" smtClean="0">
                <a:solidFill>
                  <a:srgbClr val="FF3300"/>
                </a:solidFill>
                <a:ea typeface="宋体" charset="-122"/>
                <a:cs typeface="Times New Roman" pitchFamily="18" charset="0"/>
              </a:rPr>
              <a:t>多跳路径</a:t>
            </a:r>
            <a:r>
              <a:rPr lang="zh-CN" altLang="en-US" sz="9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从源结点到达目的结点；</a:t>
            </a:r>
            <a:r>
              <a:rPr lang="en-US" altLang="zh-CN" sz="9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IP</a:t>
            </a:r>
            <a:r>
              <a:rPr lang="zh-CN" altLang="en-US" sz="9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协议是针对源</a:t>
            </a:r>
            <a:r>
              <a:rPr lang="zh-CN" altLang="en-US" sz="900" b="1" dirty="0" smtClean="0">
                <a:solidFill>
                  <a:srgbClr val="FF3300"/>
                </a:solidFill>
                <a:ea typeface="宋体" charset="-122"/>
                <a:cs typeface="Times New Roman" pitchFamily="18" charset="0"/>
              </a:rPr>
              <a:t>主机</a:t>
            </a:r>
            <a:r>
              <a:rPr lang="en-US" altLang="zh-CN" sz="900" b="1" dirty="0" smtClean="0">
                <a:solidFill>
                  <a:srgbClr val="FF3300"/>
                </a:solidFill>
                <a:ea typeface="宋体" charset="-122"/>
                <a:cs typeface="Times New Roman" pitchFamily="18" charset="0"/>
              </a:rPr>
              <a:t>-</a:t>
            </a:r>
            <a:r>
              <a:rPr lang="zh-CN" altLang="en-US" sz="900" b="1" dirty="0" smtClean="0">
                <a:solidFill>
                  <a:srgbClr val="FF3300"/>
                </a:solidFill>
                <a:ea typeface="宋体" charset="-122"/>
                <a:cs typeface="Times New Roman" pitchFamily="18" charset="0"/>
              </a:rPr>
              <a:t>路由器、路由器</a:t>
            </a:r>
            <a:r>
              <a:rPr lang="en-US" altLang="zh-CN" sz="900" b="1" dirty="0" smtClean="0">
                <a:solidFill>
                  <a:srgbClr val="FF3300"/>
                </a:solidFill>
                <a:ea typeface="宋体" charset="-122"/>
                <a:cs typeface="Times New Roman" pitchFamily="18" charset="0"/>
              </a:rPr>
              <a:t>-</a:t>
            </a:r>
            <a:r>
              <a:rPr lang="zh-CN" altLang="en-US" sz="900" b="1" dirty="0" smtClean="0">
                <a:solidFill>
                  <a:srgbClr val="FF3300"/>
                </a:solidFill>
                <a:ea typeface="宋体" charset="-122"/>
                <a:cs typeface="Times New Roman" pitchFamily="18" charset="0"/>
              </a:rPr>
              <a:t>路由器、路由器</a:t>
            </a:r>
            <a:r>
              <a:rPr lang="en-US" altLang="zh-CN" sz="900" b="1" dirty="0" smtClean="0">
                <a:solidFill>
                  <a:srgbClr val="FF3300"/>
                </a:solidFill>
                <a:ea typeface="宋体" charset="-122"/>
                <a:cs typeface="Times New Roman" pitchFamily="18" charset="0"/>
              </a:rPr>
              <a:t>-</a:t>
            </a:r>
            <a:r>
              <a:rPr lang="zh-CN" altLang="en-US" sz="900" b="1" dirty="0" smtClean="0">
                <a:solidFill>
                  <a:srgbClr val="FF3300"/>
                </a:solidFill>
                <a:ea typeface="宋体" charset="-122"/>
                <a:cs typeface="Times New Roman" pitchFamily="18" charset="0"/>
              </a:rPr>
              <a:t>主机之间</a:t>
            </a:r>
            <a:r>
              <a:rPr lang="zh-CN" altLang="en-US" sz="9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的数据传输的点</a:t>
            </a:r>
            <a:r>
              <a:rPr lang="en-US" altLang="zh-CN" sz="9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-</a:t>
            </a:r>
            <a:r>
              <a:rPr lang="zh-CN" altLang="en-US" sz="9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点的网络层通信协议。</a:t>
            </a:r>
          </a:p>
          <a:p>
            <a:r>
              <a:rPr lang="en-US" altLang="zh-CN" sz="9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3</a:t>
            </a:r>
            <a:r>
              <a:rPr lang="zh-CN" altLang="en-US" sz="9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、</a:t>
            </a:r>
            <a:r>
              <a:rPr lang="zh-CN" altLang="en-US" sz="8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作为一个面向互联网的网络层协议，它必然要面对各种异构的网络和协议，</a:t>
            </a:r>
            <a:r>
              <a:rPr lang="en-US" altLang="zh-CN" sz="8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IP</a:t>
            </a:r>
            <a:r>
              <a:rPr lang="zh-CN" altLang="en-US" sz="8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协议需要向传输层</a:t>
            </a:r>
            <a:r>
              <a:rPr lang="zh-CN" altLang="en-US" sz="800" b="1" dirty="0" smtClean="0">
                <a:solidFill>
                  <a:srgbClr val="FF3300"/>
                </a:solidFill>
                <a:ea typeface="宋体" charset="-122"/>
                <a:cs typeface="Times New Roman" pitchFamily="18" charset="0"/>
              </a:rPr>
              <a:t>屏蔽物理网络的差异性</a:t>
            </a:r>
            <a:r>
              <a:rPr lang="zh-CN" altLang="en-US" sz="8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。</a:t>
            </a:r>
            <a:endParaRPr lang="en-US" altLang="zh-CN" sz="800" b="1" dirty="0" smtClean="0">
              <a:solidFill>
                <a:srgbClr val="2D2DB9"/>
              </a:solidFill>
              <a:ea typeface="宋体" charset="-122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z="900" b="1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版本字段值为</a:t>
            </a:r>
            <a:r>
              <a:rPr lang="en-US" altLang="zh-CN" sz="900" b="1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4</a:t>
            </a:r>
            <a:r>
              <a:rPr lang="zh-CN" altLang="en-US" sz="900" b="1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，表示</a:t>
            </a:r>
            <a:r>
              <a:rPr lang="en-US" altLang="zh-CN" sz="900" b="1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IPv4</a:t>
            </a:r>
            <a:r>
              <a:rPr lang="zh-CN" altLang="en-US" sz="900" b="1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；版本字段值为</a:t>
            </a:r>
            <a:r>
              <a:rPr lang="en-US" altLang="zh-CN" sz="900" b="1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6</a:t>
            </a:r>
            <a:r>
              <a:rPr lang="zh-CN" altLang="en-US" sz="900" b="1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，表示</a:t>
            </a:r>
            <a:r>
              <a:rPr lang="en-US" altLang="zh-CN" sz="900" b="1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IPv6</a:t>
            </a:r>
            <a:r>
              <a:rPr lang="zh-CN" altLang="en-US" sz="900" b="1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。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z="900" b="1" u="sng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IP</a:t>
            </a:r>
            <a:r>
              <a:rPr lang="zh-CN" altLang="en-US" sz="900" b="1" u="sng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分组的分组头有两个长度字段</a:t>
            </a:r>
            <a:r>
              <a:rPr lang="zh-CN" altLang="en-US" sz="9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：分组</a:t>
            </a:r>
            <a:r>
              <a:rPr lang="zh-CN" altLang="en-US" sz="9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头长度（</a:t>
            </a:r>
            <a:r>
              <a:rPr lang="en-US" altLang="zh-CN" sz="900" b="1" dirty="0" err="1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hlen</a:t>
            </a:r>
            <a:r>
              <a:rPr lang="zh-CN" altLang="en-US" sz="9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）总长度</a:t>
            </a:r>
            <a:r>
              <a:rPr lang="zh-CN" altLang="en-US" sz="9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（</a:t>
            </a:r>
            <a:r>
              <a:rPr lang="en-US" altLang="zh-CN" sz="9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total length</a:t>
            </a:r>
            <a:r>
              <a:rPr lang="zh-CN" altLang="en-US" sz="9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）</a:t>
            </a:r>
          </a:p>
          <a:p>
            <a:r>
              <a:rPr lang="zh-CN" altLang="en-US" sz="9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分组头长度字段最小值为</a:t>
            </a:r>
            <a:r>
              <a:rPr lang="en-US" altLang="zh-CN" sz="9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5</a:t>
            </a:r>
            <a:r>
              <a:rPr lang="zh-CN" altLang="en-US" sz="9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，最大值为</a:t>
            </a:r>
            <a:r>
              <a:rPr lang="en-US" altLang="zh-CN" sz="9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15</a:t>
            </a:r>
            <a:r>
              <a:rPr lang="zh-CN" altLang="en-US" sz="900" b="1" dirty="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。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长度为</a:t>
            </a:r>
            <a:r>
              <a:rPr kumimoji="0" lang="en-US" altLang="zh-CN" smtClean="0">
                <a:solidFill>
                  <a:srgbClr val="1A3868"/>
                </a:solidFill>
                <a:ea typeface="宋体" charset="-122"/>
              </a:rPr>
              <a:t>8</a:t>
            </a:r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位。</a:t>
            </a:r>
            <a:r>
              <a:rPr lang="zh-CN" altLang="en-US" sz="1000" smtClean="0">
                <a:solidFill>
                  <a:srgbClr val="C00000"/>
                </a:solidFill>
                <a:ea typeface="宋体" charset="-122"/>
                <a:cs typeface="Times New Roman" pitchFamily="18" charset="0"/>
              </a:rPr>
              <a:t>优先级字段</a:t>
            </a:r>
            <a:r>
              <a:rPr lang="zh-CN" altLang="en-US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（区别分组的重要程度，拥塞时可能会丢弃低优先级的分组）。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z="900" b="1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总长度字段的长度为</a:t>
            </a:r>
            <a:r>
              <a:rPr lang="en-US" altLang="zh-CN" sz="900" b="1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16</a:t>
            </a:r>
            <a:r>
              <a:rPr lang="zh-CN" altLang="en-US" sz="900" b="1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位，它定义以</a:t>
            </a:r>
            <a:r>
              <a:rPr lang="zh-CN" altLang="en-US" sz="900" b="1" smtClean="0">
                <a:solidFill>
                  <a:srgbClr val="FF3300"/>
                </a:solidFill>
                <a:ea typeface="宋体" charset="-122"/>
                <a:cs typeface="Times New Roman" pitchFamily="18" charset="0"/>
              </a:rPr>
              <a:t>字节为单位</a:t>
            </a:r>
            <a:r>
              <a:rPr lang="zh-CN" altLang="en-US" sz="900" b="1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的分组总长度，它是分组头长度与数据长度之和；</a:t>
            </a:r>
            <a:endParaRPr lang="en-US" altLang="zh-CN" sz="900" b="1" smtClean="0">
              <a:solidFill>
                <a:srgbClr val="2D2DB9"/>
              </a:solidFill>
              <a:ea typeface="宋体" charset="-122"/>
              <a:cs typeface="Times New Roman" pitchFamily="18" charset="0"/>
            </a:endParaRPr>
          </a:p>
          <a:p>
            <a:r>
              <a:rPr lang="zh-CN" altLang="en-US" sz="900" b="1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总长度字段长度为</a:t>
            </a:r>
            <a:r>
              <a:rPr lang="en-US" altLang="zh-CN" sz="900" b="1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16</a:t>
            </a:r>
            <a:r>
              <a:rPr lang="zh-CN" altLang="en-US" sz="900" b="1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位，它能表示的</a:t>
            </a:r>
            <a:r>
              <a:rPr lang="en-US" altLang="zh-CN" sz="900" b="1" smtClean="0">
                <a:solidFill>
                  <a:srgbClr val="FF3300"/>
                </a:solidFill>
                <a:ea typeface="宋体" charset="-122"/>
                <a:cs typeface="Times New Roman" pitchFamily="18" charset="0"/>
              </a:rPr>
              <a:t>IP</a:t>
            </a:r>
            <a:r>
              <a:rPr lang="zh-CN" altLang="en-US" sz="900" b="1" smtClean="0">
                <a:solidFill>
                  <a:srgbClr val="FF3300"/>
                </a:solidFill>
                <a:ea typeface="宋体" charset="-122"/>
                <a:cs typeface="Times New Roman" pitchFamily="18" charset="0"/>
              </a:rPr>
              <a:t>分组最大长度为</a:t>
            </a:r>
            <a:r>
              <a:rPr lang="en-US" altLang="zh-CN" sz="900" b="1" smtClean="0">
                <a:solidFill>
                  <a:srgbClr val="FF3300"/>
                </a:solidFill>
                <a:ea typeface="宋体" charset="-122"/>
                <a:cs typeface="Times New Roman" pitchFamily="18" charset="0"/>
              </a:rPr>
              <a:t>65535</a:t>
            </a:r>
            <a:r>
              <a:rPr lang="zh-CN" altLang="en-US" sz="900" b="1" smtClean="0">
                <a:solidFill>
                  <a:srgbClr val="FF3300"/>
                </a:solidFill>
                <a:ea typeface="宋体" charset="-122"/>
                <a:cs typeface="Times New Roman" pitchFamily="18" charset="0"/>
              </a:rPr>
              <a:t>（</a:t>
            </a:r>
            <a:r>
              <a:rPr lang="en-US" altLang="zh-CN" sz="900" b="1" smtClean="0">
                <a:solidFill>
                  <a:srgbClr val="FF3300"/>
                </a:solidFill>
                <a:ea typeface="宋体" charset="-122"/>
                <a:cs typeface="Times New Roman" pitchFamily="18" charset="0"/>
              </a:rPr>
              <a:t>2</a:t>
            </a:r>
            <a:r>
              <a:rPr lang="en-US" altLang="zh-CN" sz="900" b="1" baseline="30000" smtClean="0">
                <a:solidFill>
                  <a:srgbClr val="FF3300"/>
                </a:solidFill>
                <a:ea typeface="宋体" charset="-122"/>
                <a:cs typeface="Times New Roman" pitchFamily="18" charset="0"/>
              </a:rPr>
              <a:t>16</a:t>
            </a:r>
            <a:r>
              <a:rPr lang="en-US" altLang="zh-CN" sz="900" b="1" smtClean="0">
                <a:solidFill>
                  <a:srgbClr val="FF3300"/>
                </a:solidFill>
                <a:ea typeface="宋体" charset="-122"/>
                <a:cs typeface="Times New Roman" pitchFamily="18" charset="0"/>
              </a:rPr>
              <a:t>-1</a:t>
            </a:r>
            <a:r>
              <a:rPr lang="zh-CN" altLang="en-US" sz="900" b="1" smtClean="0">
                <a:solidFill>
                  <a:srgbClr val="FF3300"/>
                </a:solidFill>
                <a:ea typeface="宋体" charset="-122"/>
                <a:cs typeface="Times New Roman" pitchFamily="18" charset="0"/>
              </a:rPr>
              <a:t>）字节</a:t>
            </a:r>
            <a:r>
              <a:rPr lang="zh-CN" altLang="en-US" sz="900" b="1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；</a:t>
            </a:r>
            <a:endParaRPr lang="en-US" altLang="zh-CN" sz="900" b="1" smtClean="0">
              <a:solidFill>
                <a:srgbClr val="2D2DB9"/>
              </a:solidFill>
              <a:ea typeface="宋体" charset="-122"/>
              <a:cs typeface="Times New Roman" pitchFamily="18" charset="0"/>
            </a:endParaRPr>
          </a:p>
          <a:p>
            <a:r>
              <a:rPr lang="en-US" altLang="zh-CN" sz="900" b="1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IP</a:t>
            </a:r>
            <a:r>
              <a:rPr lang="zh-CN" altLang="en-US" sz="900" b="1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分组中高层协议的数据长度等于分组的总长度减去分组头长度。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z="900" b="1" smtClean="0">
              <a:solidFill>
                <a:srgbClr val="2D2DB9"/>
              </a:solidFill>
              <a:ea typeface="宋体" charset="-122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108575" y="428625"/>
            <a:ext cx="1606550" cy="41449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85750" y="428625"/>
            <a:ext cx="4670425" cy="41449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8F06A-55E1-444B-9C8D-1CC2A520F0B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D95E1-E827-4A4B-92E6-3394BBB252E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994DE-317D-4FED-B1C4-0DDB0ACD5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57188" y="1485900"/>
            <a:ext cx="3101975" cy="3087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611563" y="1485900"/>
            <a:ext cx="3103562" cy="3087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8AC9D-0E20-466A-BDA7-1978A652838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94BC7-0FA4-4188-920D-9432BADDAFA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B0456-030B-41DA-A37D-FF9613CD757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A63C4-ECD5-4F47-8EC3-D99DA47233B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DEC14-650D-45D1-9182-E93212B25D6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BACC4-CE70-428C-BFFF-1676746C349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84C05-12AD-4100-AB3B-C3578E0E66B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108575" y="428625"/>
            <a:ext cx="1606550" cy="41449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85750" y="428625"/>
            <a:ext cx="4670425" cy="41449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C4110-99E5-4161-B549-AE3256FDFF9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57188" y="1485900"/>
            <a:ext cx="3101975" cy="3087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611563" y="1485900"/>
            <a:ext cx="3103562" cy="3087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108575" y="428625"/>
            <a:ext cx="1606550" cy="41449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85750" y="428625"/>
            <a:ext cx="4670425" cy="41449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57188" y="1485900"/>
            <a:ext cx="3101975" cy="3087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611563" y="1485900"/>
            <a:ext cx="3103562" cy="3087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428625"/>
            <a:ext cx="6429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一级标题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485900"/>
            <a:ext cx="6357937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二级标题</a:t>
            </a:r>
            <a:endParaRPr lang="en-US" altLang="zh-CN" smtClean="0"/>
          </a:p>
          <a:p>
            <a:pPr lvl="1"/>
            <a:r>
              <a:rPr lang="zh-CN" altLang="en-US" smtClean="0"/>
              <a:t>三级标题</a:t>
            </a:r>
          </a:p>
          <a:p>
            <a:pPr lvl="2"/>
            <a:r>
              <a:rPr lang="zh-CN" altLang="en-US" smtClean="0"/>
              <a:t>四级标题</a:t>
            </a:r>
          </a:p>
          <a:p>
            <a:pPr lvl="3"/>
            <a:r>
              <a:rPr lang="zh-CN" altLang="en-US" smtClean="0"/>
              <a:t>五级标题</a:t>
            </a:r>
          </a:p>
          <a:p>
            <a:pPr lvl="4"/>
            <a:r>
              <a:rPr lang="zh-CN" altLang="en-US" smtClean="0"/>
              <a:t>六级标题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673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6732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732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6732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428625"/>
            <a:ext cx="6429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一级标题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485900"/>
            <a:ext cx="6357937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二级标题</a:t>
            </a:r>
            <a:endParaRPr lang="en-US" altLang="zh-CN" smtClean="0"/>
          </a:p>
          <a:p>
            <a:pPr lvl="1"/>
            <a:r>
              <a:rPr lang="zh-CN" altLang="en-US" smtClean="0"/>
              <a:t>三级标题</a:t>
            </a:r>
          </a:p>
          <a:p>
            <a:pPr lvl="2"/>
            <a:r>
              <a:rPr lang="zh-CN" altLang="en-US" smtClean="0"/>
              <a:t>四级标题</a:t>
            </a:r>
          </a:p>
          <a:p>
            <a:pPr lvl="3"/>
            <a:r>
              <a:rPr lang="zh-CN" altLang="en-US" smtClean="0"/>
              <a:t>五级标题</a:t>
            </a:r>
          </a:p>
          <a:p>
            <a:pPr lvl="4"/>
            <a:r>
              <a:rPr lang="zh-CN" altLang="en-US" smtClean="0"/>
              <a:t>六级标题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13475" y="4856163"/>
            <a:ext cx="289560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u="none"/>
            </a:lvl1pPr>
          </a:lstStyle>
          <a:p>
            <a:pPr>
              <a:defRPr/>
            </a:pPr>
            <a:fld id="{D3D11727-006B-482F-BBCA-8031B29DC2D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673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6732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732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6732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428625"/>
            <a:ext cx="6429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一级标题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485900"/>
            <a:ext cx="6357937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二级标题</a:t>
            </a:r>
            <a:endParaRPr lang="en-US" altLang="zh-CN" smtClean="0"/>
          </a:p>
          <a:p>
            <a:pPr lvl="1"/>
            <a:r>
              <a:rPr lang="zh-CN" altLang="en-US" smtClean="0"/>
              <a:t>三级标题</a:t>
            </a:r>
          </a:p>
          <a:p>
            <a:pPr lvl="2"/>
            <a:r>
              <a:rPr lang="zh-CN" altLang="en-US" smtClean="0"/>
              <a:t>四级标题</a:t>
            </a:r>
          </a:p>
          <a:p>
            <a:pPr lvl="3"/>
            <a:r>
              <a:rPr lang="zh-CN" altLang="en-US" smtClean="0"/>
              <a:t>五级标题</a:t>
            </a:r>
          </a:p>
          <a:p>
            <a:pPr lvl="4"/>
            <a:r>
              <a:rPr lang="zh-CN" altLang="en-US" smtClean="0"/>
              <a:t>六级标题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673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6732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732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6732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标题 1"/>
          <p:cNvSpPr>
            <a:spLocks noGrp="1"/>
          </p:cNvSpPr>
          <p:nvPr>
            <p:ph type="title" idx="4294967295"/>
          </p:nvPr>
        </p:nvSpPr>
        <p:spPr>
          <a:xfrm>
            <a:off x="3500438" y="2266950"/>
            <a:ext cx="4564062" cy="1020763"/>
          </a:xfrm>
        </p:spPr>
        <p:txBody>
          <a:bodyPr anchor="t"/>
          <a:lstStyle/>
          <a:p>
            <a:pPr algn="l"/>
            <a:r>
              <a:rPr lang="zh-CN" altLang="en-US" sz="4000">
                <a:solidFill>
                  <a:srgbClr val="003366"/>
                </a:solidFill>
                <a:latin typeface="华文新魏" pitchFamily="2" charset="-122"/>
              </a:rPr>
              <a:t>计算机网络技术</a:t>
            </a:r>
            <a:endParaRPr lang="zh-CN" altLang="en-US" sz="4000">
              <a:solidFill>
                <a:srgbClr val="003366"/>
              </a:solidFill>
            </a:endParaRPr>
          </a:p>
        </p:txBody>
      </p:sp>
      <p:sp>
        <p:nvSpPr>
          <p:cNvPr id="344067" name="副标题 2"/>
          <p:cNvSpPr>
            <a:spLocks noGrp="1"/>
          </p:cNvSpPr>
          <p:nvPr>
            <p:ph type="body" idx="4294967295"/>
          </p:nvPr>
        </p:nvSpPr>
        <p:spPr>
          <a:xfrm>
            <a:off x="2500313" y="3519488"/>
            <a:ext cx="5849937" cy="1125537"/>
          </a:xfrm>
        </p:spPr>
        <p:txBody>
          <a:bodyPr anchor="b"/>
          <a:lstStyle/>
          <a:p>
            <a:pPr marL="0" indent="0" algn="ctr">
              <a:buFontTx/>
              <a:buNone/>
            </a:pPr>
            <a:r>
              <a:rPr lang="zh-CN" altLang="en-US" sz="2800" b="1">
                <a:solidFill>
                  <a:srgbClr val="003366"/>
                </a:solidFill>
                <a:latin typeface="微软雅黑" pitchFamily="34" charset="-122"/>
              </a:rPr>
              <a:t>王宇新</a:t>
            </a:r>
          </a:p>
          <a:p>
            <a:pPr marL="0" indent="0" algn="ctr">
              <a:buFontTx/>
              <a:buNone/>
            </a:pPr>
            <a:r>
              <a:rPr lang="zh-CN" altLang="en-US" sz="2800" b="1">
                <a:solidFill>
                  <a:srgbClr val="003366"/>
                </a:solidFill>
                <a:latin typeface="微软雅黑" pitchFamily="34" charset="-122"/>
              </a:rPr>
              <a:t>大连理工大学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258" name="Group 2"/>
          <p:cNvGrpSpPr>
            <a:grpSpLocks/>
          </p:cNvGrpSpPr>
          <p:nvPr/>
        </p:nvGrpSpPr>
        <p:grpSpPr bwMode="auto">
          <a:xfrm>
            <a:off x="95250" y="703263"/>
            <a:ext cx="6924675" cy="3452812"/>
            <a:chOff x="22" y="804"/>
            <a:chExt cx="4362" cy="2175"/>
          </a:xfrm>
        </p:grpSpPr>
        <p:sp>
          <p:nvSpPr>
            <p:cNvPr id="352259" name="AutoShape 6"/>
            <p:cNvSpPr>
              <a:spLocks noChangeAspect="1" noChangeArrowheads="1" noTextEdit="1"/>
            </p:cNvSpPr>
            <p:nvPr/>
          </p:nvSpPr>
          <p:spPr bwMode="auto">
            <a:xfrm>
              <a:off x="22" y="804"/>
              <a:ext cx="4362" cy="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2260" name="Rectangle 7"/>
            <p:cNvSpPr>
              <a:spLocks noChangeArrowheads="1"/>
            </p:cNvSpPr>
            <p:nvPr/>
          </p:nvSpPr>
          <p:spPr bwMode="auto">
            <a:xfrm>
              <a:off x="567" y="967"/>
              <a:ext cx="423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2261" name="Rectangle 8"/>
            <p:cNvSpPr>
              <a:spLocks noChangeArrowheads="1"/>
            </p:cNvSpPr>
            <p:nvPr/>
          </p:nvSpPr>
          <p:spPr bwMode="auto">
            <a:xfrm>
              <a:off x="655" y="1050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版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2262" name="Rectangle 9"/>
            <p:cNvSpPr>
              <a:spLocks noChangeArrowheads="1"/>
            </p:cNvSpPr>
            <p:nvPr/>
          </p:nvSpPr>
          <p:spPr bwMode="auto">
            <a:xfrm>
              <a:off x="788" y="1050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本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2263" name="Rectangle 10"/>
            <p:cNvSpPr>
              <a:spLocks noChangeArrowheads="1"/>
            </p:cNvSpPr>
            <p:nvPr/>
          </p:nvSpPr>
          <p:spPr bwMode="auto">
            <a:xfrm>
              <a:off x="990" y="967"/>
              <a:ext cx="422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2264" name="Rectangle 11"/>
            <p:cNvSpPr>
              <a:spLocks noChangeArrowheads="1"/>
            </p:cNvSpPr>
            <p:nvPr/>
          </p:nvSpPr>
          <p:spPr bwMode="auto">
            <a:xfrm>
              <a:off x="1077" y="982"/>
              <a:ext cx="3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分组头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2265" name="Rectangle 12"/>
            <p:cNvSpPr>
              <a:spLocks noChangeArrowheads="1"/>
            </p:cNvSpPr>
            <p:nvPr/>
          </p:nvSpPr>
          <p:spPr bwMode="auto">
            <a:xfrm>
              <a:off x="1077" y="1090"/>
              <a:ext cx="2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长度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2266" name="Rectangle 13"/>
            <p:cNvSpPr>
              <a:spLocks noChangeArrowheads="1"/>
            </p:cNvSpPr>
            <p:nvPr/>
          </p:nvSpPr>
          <p:spPr bwMode="auto">
            <a:xfrm>
              <a:off x="1412" y="967"/>
              <a:ext cx="844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2267" name="Rectangle 14"/>
            <p:cNvSpPr>
              <a:spLocks noChangeArrowheads="1"/>
            </p:cNvSpPr>
            <p:nvPr/>
          </p:nvSpPr>
          <p:spPr bwMode="auto">
            <a:xfrm>
              <a:off x="1623" y="1050"/>
              <a:ext cx="4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服务类型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2268" name="Rectangle 15"/>
            <p:cNvSpPr>
              <a:spLocks noChangeArrowheads="1"/>
            </p:cNvSpPr>
            <p:nvPr/>
          </p:nvSpPr>
          <p:spPr bwMode="auto">
            <a:xfrm>
              <a:off x="2256" y="967"/>
              <a:ext cx="1689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2269" name="Rectangle 16"/>
            <p:cNvSpPr>
              <a:spLocks noChangeArrowheads="1"/>
            </p:cNvSpPr>
            <p:nvPr/>
          </p:nvSpPr>
          <p:spPr bwMode="auto">
            <a:xfrm>
              <a:off x="2731" y="1050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总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2270" name="Rectangle 17"/>
            <p:cNvSpPr>
              <a:spLocks noChangeArrowheads="1"/>
            </p:cNvSpPr>
            <p:nvPr/>
          </p:nvSpPr>
          <p:spPr bwMode="auto">
            <a:xfrm>
              <a:off x="3048" y="1050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长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2271" name="Rectangle 18"/>
            <p:cNvSpPr>
              <a:spLocks noChangeArrowheads="1"/>
            </p:cNvSpPr>
            <p:nvPr/>
          </p:nvSpPr>
          <p:spPr bwMode="auto">
            <a:xfrm>
              <a:off x="3364" y="1050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度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2272" name="Rectangle 19"/>
            <p:cNvSpPr>
              <a:spLocks noChangeArrowheads="1"/>
            </p:cNvSpPr>
            <p:nvPr/>
          </p:nvSpPr>
          <p:spPr bwMode="auto">
            <a:xfrm>
              <a:off x="567" y="1227"/>
              <a:ext cx="1689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2273" name="Rectangle 20"/>
            <p:cNvSpPr>
              <a:spLocks noChangeArrowheads="1"/>
            </p:cNvSpPr>
            <p:nvPr/>
          </p:nvSpPr>
          <p:spPr bwMode="auto">
            <a:xfrm>
              <a:off x="1253" y="131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标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2274" name="Rectangle 21"/>
            <p:cNvSpPr>
              <a:spLocks noChangeArrowheads="1"/>
            </p:cNvSpPr>
            <p:nvPr/>
          </p:nvSpPr>
          <p:spPr bwMode="auto">
            <a:xfrm>
              <a:off x="1464" y="131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识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2275" name="Rectangle 22"/>
            <p:cNvSpPr>
              <a:spLocks noChangeArrowheads="1"/>
            </p:cNvSpPr>
            <p:nvPr/>
          </p:nvSpPr>
          <p:spPr bwMode="auto">
            <a:xfrm>
              <a:off x="2256" y="1227"/>
              <a:ext cx="422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2276" name="Rectangle 23"/>
            <p:cNvSpPr>
              <a:spLocks noChangeArrowheads="1"/>
            </p:cNvSpPr>
            <p:nvPr/>
          </p:nvSpPr>
          <p:spPr bwMode="auto">
            <a:xfrm>
              <a:off x="2344" y="131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标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2277" name="Rectangle 24"/>
            <p:cNvSpPr>
              <a:spLocks noChangeArrowheads="1"/>
            </p:cNvSpPr>
            <p:nvPr/>
          </p:nvSpPr>
          <p:spPr bwMode="auto">
            <a:xfrm>
              <a:off x="2476" y="131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志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2278" name="Rectangle 25"/>
            <p:cNvSpPr>
              <a:spLocks noChangeArrowheads="1"/>
            </p:cNvSpPr>
            <p:nvPr/>
          </p:nvSpPr>
          <p:spPr bwMode="auto">
            <a:xfrm>
              <a:off x="2678" y="1227"/>
              <a:ext cx="1267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2279" name="Rectangle 26"/>
            <p:cNvSpPr>
              <a:spLocks noChangeArrowheads="1"/>
            </p:cNvSpPr>
            <p:nvPr/>
          </p:nvSpPr>
          <p:spPr bwMode="auto">
            <a:xfrm>
              <a:off x="3153" y="1311"/>
              <a:ext cx="3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片偏移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2280" name="Rectangle 27"/>
            <p:cNvSpPr>
              <a:spLocks noChangeArrowheads="1"/>
            </p:cNvSpPr>
            <p:nvPr/>
          </p:nvSpPr>
          <p:spPr bwMode="auto">
            <a:xfrm>
              <a:off x="567" y="1488"/>
              <a:ext cx="845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2281" name="Rectangle 28"/>
            <p:cNvSpPr>
              <a:spLocks noChangeArrowheads="1"/>
            </p:cNvSpPr>
            <p:nvPr/>
          </p:nvSpPr>
          <p:spPr bwMode="auto">
            <a:xfrm>
              <a:off x="779" y="1572"/>
              <a:ext cx="4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生存时间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2282" name="Rectangle 29"/>
            <p:cNvSpPr>
              <a:spLocks noChangeArrowheads="1"/>
            </p:cNvSpPr>
            <p:nvPr/>
          </p:nvSpPr>
          <p:spPr bwMode="auto">
            <a:xfrm>
              <a:off x="1412" y="1488"/>
              <a:ext cx="844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2283" name="Rectangle 30"/>
            <p:cNvSpPr>
              <a:spLocks noChangeArrowheads="1"/>
            </p:cNvSpPr>
            <p:nvPr/>
          </p:nvSpPr>
          <p:spPr bwMode="auto">
            <a:xfrm>
              <a:off x="1702" y="1572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协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2284" name="Rectangle 31"/>
            <p:cNvSpPr>
              <a:spLocks noChangeArrowheads="1"/>
            </p:cNvSpPr>
            <p:nvPr/>
          </p:nvSpPr>
          <p:spPr bwMode="auto">
            <a:xfrm>
              <a:off x="1860" y="1572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议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2285" name="Rectangle 32"/>
            <p:cNvSpPr>
              <a:spLocks noChangeArrowheads="1"/>
            </p:cNvSpPr>
            <p:nvPr/>
          </p:nvSpPr>
          <p:spPr bwMode="auto">
            <a:xfrm>
              <a:off x="2256" y="1488"/>
              <a:ext cx="1689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2286" name="Rectangle 33"/>
            <p:cNvSpPr>
              <a:spLocks noChangeArrowheads="1"/>
            </p:cNvSpPr>
            <p:nvPr/>
          </p:nvSpPr>
          <p:spPr bwMode="auto">
            <a:xfrm>
              <a:off x="2837" y="1572"/>
              <a:ext cx="56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头部校验和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2287" name="Rectangle 34"/>
            <p:cNvSpPr>
              <a:spLocks noChangeArrowheads="1"/>
            </p:cNvSpPr>
            <p:nvPr/>
          </p:nvSpPr>
          <p:spPr bwMode="auto">
            <a:xfrm>
              <a:off x="567" y="1748"/>
              <a:ext cx="3378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2288" name="Rectangle 35"/>
            <p:cNvSpPr>
              <a:spLocks noChangeArrowheads="1"/>
            </p:cNvSpPr>
            <p:nvPr/>
          </p:nvSpPr>
          <p:spPr bwMode="auto">
            <a:xfrm>
              <a:off x="1973" y="1832"/>
              <a:ext cx="12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6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源</a:t>
              </a:r>
              <a:endParaRPr lang="zh-CN" altLang="en-US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2289" name="Rectangle 36"/>
            <p:cNvSpPr>
              <a:spLocks noChangeArrowheads="1"/>
            </p:cNvSpPr>
            <p:nvPr/>
          </p:nvSpPr>
          <p:spPr bwMode="auto">
            <a:xfrm>
              <a:off x="2154" y="1824"/>
              <a:ext cx="12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600" u="none">
                  <a:solidFill>
                    <a:srgbClr val="003399"/>
                  </a:solidFill>
                  <a:ea typeface="Gulim" pitchFamily="34" charset="-127"/>
                </a:rPr>
                <a:t>IP</a:t>
              </a:r>
              <a:endParaRPr lang="en-US" altLang="zh-CN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2290" name="Rectangle 37"/>
            <p:cNvSpPr>
              <a:spLocks noChangeArrowheads="1"/>
            </p:cNvSpPr>
            <p:nvPr/>
          </p:nvSpPr>
          <p:spPr bwMode="auto">
            <a:xfrm>
              <a:off x="2293" y="1832"/>
              <a:ext cx="2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6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地址</a:t>
              </a:r>
              <a:endParaRPr lang="zh-CN" altLang="en-US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2291" name="Rectangle 38"/>
            <p:cNvSpPr>
              <a:spLocks noChangeArrowheads="1"/>
            </p:cNvSpPr>
            <p:nvPr/>
          </p:nvSpPr>
          <p:spPr bwMode="auto">
            <a:xfrm>
              <a:off x="567" y="2009"/>
              <a:ext cx="3378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2292" name="Rectangle 39"/>
            <p:cNvSpPr>
              <a:spLocks noChangeArrowheads="1"/>
            </p:cNvSpPr>
            <p:nvPr/>
          </p:nvSpPr>
          <p:spPr bwMode="auto">
            <a:xfrm>
              <a:off x="1927" y="2093"/>
              <a:ext cx="2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6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目的</a:t>
              </a:r>
              <a:endParaRPr lang="zh-CN" altLang="en-US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2293" name="Rectangle 40"/>
            <p:cNvSpPr>
              <a:spLocks noChangeArrowheads="1"/>
            </p:cNvSpPr>
            <p:nvPr/>
          </p:nvSpPr>
          <p:spPr bwMode="auto">
            <a:xfrm>
              <a:off x="2212" y="2085"/>
              <a:ext cx="12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600" u="none">
                  <a:solidFill>
                    <a:srgbClr val="003399"/>
                  </a:solidFill>
                  <a:ea typeface="Gulim" pitchFamily="34" charset="-127"/>
                </a:rPr>
                <a:t>IP</a:t>
              </a:r>
              <a:endParaRPr lang="en-US" altLang="zh-CN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2294" name="Rectangle 41"/>
            <p:cNvSpPr>
              <a:spLocks noChangeArrowheads="1"/>
            </p:cNvSpPr>
            <p:nvPr/>
          </p:nvSpPr>
          <p:spPr bwMode="auto">
            <a:xfrm>
              <a:off x="2384" y="2093"/>
              <a:ext cx="2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6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地址</a:t>
              </a:r>
              <a:endParaRPr lang="zh-CN" altLang="en-US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2295" name="Rectangle 42"/>
            <p:cNvSpPr>
              <a:spLocks noChangeArrowheads="1"/>
            </p:cNvSpPr>
            <p:nvPr/>
          </p:nvSpPr>
          <p:spPr bwMode="auto">
            <a:xfrm>
              <a:off x="567" y="2269"/>
              <a:ext cx="2745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2296" name="Rectangle 43"/>
            <p:cNvSpPr>
              <a:spLocks noChangeArrowheads="1"/>
            </p:cNvSpPr>
            <p:nvPr/>
          </p:nvSpPr>
          <p:spPr bwMode="auto">
            <a:xfrm>
              <a:off x="567" y="2269"/>
              <a:ext cx="2745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2297" name="Rectangle 44"/>
            <p:cNvSpPr>
              <a:spLocks noChangeArrowheads="1"/>
            </p:cNvSpPr>
            <p:nvPr/>
          </p:nvSpPr>
          <p:spPr bwMode="auto">
            <a:xfrm>
              <a:off x="1702" y="2353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选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2298" name="Rectangle 45"/>
            <p:cNvSpPr>
              <a:spLocks noChangeArrowheads="1"/>
            </p:cNvSpPr>
            <p:nvPr/>
          </p:nvSpPr>
          <p:spPr bwMode="auto">
            <a:xfrm>
              <a:off x="2071" y="2353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项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2299" name="Rectangle 46"/>
            <p:cNvSpPr>
              <a:spLocks noChangeArrowheads="1"/>
            </p:cNvSpPr>
            <p:nvPr/>
          </p:nvSpPr>
          <p:spPr bwMode="auto">
            <a:xfrm>
              <a:off x="3312" y="2269"/>
              <a:ext cx="633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2300" name="Rectangle 47"/>
            <p:cNvSpPr>
              <a:spLocks noChangeArrowheads="1"/>
            </p:cNvSpPr>
            <p:nvPr/>
          </p:nvSpPr>
          <p:spPr bwMode="auto">
            <a:xfrm>
              <a:off x="3312" y="2269"/>
              <a:ext cx="633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2301" name="Rectangle 48"/>
            <p:cNvSpPr>
              <a:spLocks noChangeArrowheads="1"/>
            </p:cNvSpPr>
            <p:nvPr/>
          </p:nvSpPr>
          <p:spPr bwMode="auto">
            <a:xfrm>
              <a:off x="3470" y="2353"/>
              <a:ext cx="3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填充域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2302" name="Rectangle 49"/>
            <p:cNvSpPr>
              <a:spLocks noChangeArrowheads="1"/>
            </p:cNvSpPr>
            <p:nvPr/>
          </p:nvSpPr>
          <p:spPr bwMode="auto">
            <a:xfrm>
              <a:off x="567" y="2530"/>
              <a:ext cx="3378" cy="435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2303" name="Freeform 50"/>
            <p:cNvSpPr>
              <a:spLocks noEditPoints="1"/>
            </p:cNvSpPr>
            <p:nvPr/>
          </p:nvSpPr>
          <p:spPr bwMode="auto">
            <a:xfrm>
              <a:off x="3941" y="964"/>
              <a:ext cx="404" cy="7"/>
            </a:xfrm>
            <a:custGeom>
              <a:avLst/>
              <a:gdLst>
                <a:gd name="T0" fmla="*/ 8 w 736"/>
                <a:gd name="T1" fmla="*/ 0 h 16"/>
                <a:gd name="T2" fmla="*/ 56 w 736"/>
                <a:gd name="T3" fmla="*/ 0 h 16"/>
                <a:gd name="T4" fmla="*/ 64 w 736"/>
                <a:gd name="T5" fmla="*/ 8 h 16"/>
                <a:gd name="T6" fmla="*/ 56 w 736"/>
                <a:gd name="T7" fmla="*/ 16 h 16"/>
                <a:gd name="T8" fmla="*/ 8 w 736"/>
                <a:gd name="T9" fmla="*/ 16 h 16"/>
                <a:gd name="T10" fmla="*/ 0 w 736"/>
                <a:gd name="T11" fmla="*/ 8 h 16"/>
                <a:gd name="T12" fmla="*/ 8 w 736"/>
                <a:gd name="T13" fmla="*/ 0 h 16"/>
                <a:gd name="T14" fmla="*/ 104 w 736"/>
                <a:gd name="T15" fmla="*/ 0 h 16"/>
                <a:gd name="T16" fmla="*/ 152 w 736"/>
                <a:gd name="T17" fmla="*/ 0 h 16"/>
                <a:gd name="T18" fmla="*/ 160 w 736"/>
                <a:gd name="T19" fmla="*/ 8 h 16"/>
                <a:gd name="T20" fmla="*/ 152 w 736"/>
                <a:gd name="T21" fmla="*/ 16 h 16"/>
                <a:gd name="T22" fmla="*/ 104 w 736"/>
                <a:gd name="T23" fmla="*/ 16 h 16"/>
                <a:gd name="T24" fmla="*/ 96 w 736"/>
                <a:gd name="T25" fmla="*/ 8 h 16"/>
                <a:gd name="T26" fmla="*/ 104 w 736"/>
                <a:gd name="T27" fmla="*/ 0 h 16"/>
                <a:gd name="T28" fmla="*/ 200 w 736"/>
                <a:gd name="T29" fmla="*/ 0 h 16"/>
                <a:gd name="T30" fmla="*/ 248 w 736"/>
                <a:gd name="T31" fmla="*/ 0 h 16"/>
                <a:gd name="T32" fmla="*/ 256 w 736"/>
                <a:gd name="T33" fmla="*/ 8 h 16"/>
                <a:gd name="T34" fmla="*/ 248 w 736"/>
                <a:gd name="T35" fmla="*/ 16 h 16"/>
                <a:gd name="T36" fmla="*/ 200 w 736"/>
                <a:gd name="T37" fmla="*/ 16 h 16"/>
                <a:gd name="T38" fmla="*/ 192 w 736"/>
                <a:gd name="T39" fmla="*/ 8 h 16"/>
                <a:gd name="T40" fmla="*/ 200 w 736"/>
                <a:gd name="T41" fmla="*/ 0 h 16"/>
                <a:gd name="T42" fmla="*/ 296 w 736"/>
                <a:gd name="T43" fmla="*/ 0 h 16"/>
                <a:gd name="T44" fmla="*/ 344 w 736"/>
                <a:gd name="T45" fmla="*/ 0 h 16"/>
                <a:gd name="T46" fmla="*/ 352 w 736"/>
                <a:gd name="T47" fmla="*/ 8 h 16"/>
                <a:gd name="T48" fmla="*/ 344 w 736"/>
                <a:gd name="T49" fmla="*/ 16 h 16"/>
                <a:gd name="T50" fmla="*/ 296 w 736"/>
                <a:gd name="T51" fmla="*/ 16 h 16"/>
                <a:gd name="T52" fmla="*/ 288 w 736"/>
                <a:gd name="T53" fmla="*/ 8 h 16"/>
                <a:gd name="T54" fmla="*/ 296 w 736"/>
                <a:gd name="T55" fmla="*/ 0 h 16"/>
                <a:gd name="T56" fmla="*/ 392 w 736"/>
                <a:gd name="T57" fmla="*/ 0 h 16"/>
                <a:gd name="T58" fmla="*/ 440 w 736"/>
                <a:gd name="T59" fmla="*/ 0 h 16"/>
                <a:gd name="T60" fmla="*/ 448 w 736"/>
                <a:gd name="T61" fmla="*/ 8 h 16"/>
                <a:gd name="T62" fmla="*/ 440 w 736"/>
                <a:gd name="T63" fmla="*/ 16 h 16"/>
                <a:gd name="T64" fmla="*/ 392 w 736"/>
                <a:gd name="T65" fmla="*/ 16 h 16"/>
                <a:gd name="T66" fmla="*/ 384 w 736"/>
                <a:gd name="T67" fmla="*/ 8 h 16"/>
                <a:gd name="T68" fmla="*/ 392 w 736"/>
                <a:gd name="T69" fmla="*/ 0 h 16"/>
                <a:gd name="T70" fmla="*/ 488 w 736"/>
                <a:gd name="T71" fmla="*/ 0 h 16"/>
                <a:gd name="T72" fmla="*/ 536 w 736"/>
                <a:gd name="T73" fmla="*/ 0 h 16"/>
                <a:gd name="T74" fmla="*/ 544 w 736"/>
                <a:gd name="T75" fmla="*/ 8 h 16"/>
                <a:gd name="T76" fmla="*/ 536 w 736"/>
                <a:gd name="T77" fmla="*/ 16 h 16"/>
                <a:gd name="T78" fmla="*/ 488 w 736"/>
                <a:gd name="T79" fmla="*/ 16 h 16"/>
                <a:gd name="T80" fmla="*/ 480 w 736"/>
                <a:gd name="T81" fmla="*/ 8 h 16"/>
                <a:gd name="T82" fmla="*/ 488 w 736"/>
                <a:gd name="T83" fmla="*/ 0 h 16"/>
                <a:gd name="T84" fmla="*/ 584 w 736"/>
                <a:gd name="T85" fmla="*/ 0 h 16"/>
                <a:gd name="T86" fmla="*/ 632 w 736"/>
                <a:gd name="T87" fmla="*/ 0 h 16"/>
                <a:gd name="T88" fmla="*/ 640 w 736"/>
                <a:gd name="T89" fmla="*/ 8 h 16"/>
                <a:gd name="T90" fmla="*/ 632 w 736"/>
                <a:gd name="T91" fmla="*/ 16 h 16"/>
                <a:gd name="T92" fmla="*/ 584 w 736"/>
                <a:gd name="T93" fmla="*/ 16 h 16"/>
                <a:gd name="T94" fmla="*/ 576 w 736"/>
                <a:gd name="T95" fmla="*/ 8 h 16"/>
                <a:gd name="T96" fmla="*/ 584 w 736"/>
                <a:gd name="T97" fmla="*/ 0 h 16"/>
                <a:gd name="T98" fmla="*/ 680 w 736"/>
                <a:gd name="T99" fmla="*/ 0 h 16"/>
                <a:gd name="T100" fmla="*/ 728 w 736"/>
                <a:gd name="T101" fmla="*/ 0 h 16"/>
                <a:gd name="T102" fmla="*/ 736 w 736"/>
                <a:gd name="T103" fmla="*/ 8 h 16"/>
                <a:gd name="T104" fmla="*/ 728 w 736"/>
                <a:gd name="T105" fmla="*/ 16 h 16"/>
                <a:gd name="T106" fmla="*/ 680 w 736"/>
                <a:gd name="T107" fmla="*/ 16 h 16"/>
                <a:gd name="T108" fmla="*/ 672 w 736"/>
                <a:gd name="T109" fmla="*/ 8 h 16"/>
                <a:gd name="T110" fmla="*/ 680 w 736"/>
                <a:gd name="T111" fmla="*/ 0 h 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36"/>
                <a:gd name="T169" fmla="*/ 0 h 16"/>
                <a:gd name="T170" fmla="*/ 736 w 736"/>
                <a:gd name="T171" fmla="*/ 16 h 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36" h="16">
                  <a:moveTo>
                    <a:pt x="8" y="0"/>
                  </a:moveTo>
                  <a:lnTo>
                    <a:pt x="56" y="0"/>
                  </a:lnTo>
                  <a:cubicBezTo>
                    <a:pt x="61" y="0"/>
                    <a:pt x="64" y="4"/>
                    <a:pt x="64" y="8"/>
                  </a:cubicBezTo>
                  <a:cubicBezTo>
                    <a:pt x="64" y="13"/>
                    <a:pt x="61" y="16"/>
                    <a:pt x="56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04" y="0"/>
                  </a:moveTo>
                  <a:lnTo>
                    <a:pt x="152" y="0"/>
                  </a:lnTo>
                  <a:cubicBezTo>
                    <a:pt x="157" y="0"/>
                    <a:pt x="160" y="4"/>
                    <a:pt x="160" y="8"/>
                  </a:cubicBezTo>
                  <a:cubicBezTo>
                    <a:pt x="160" y="13"/>
                    <a:pt x="157" y="16"/>
                    <a:pt x="152" y="16"/>
                  </a:cubicBezTo>
                  <a:lnTo>
                    <a:pt x="104" y="16"/>
                  </a:lnTo>
                  <a:cubicBezTo>
                    <a:pt x="100" y="16"/>
                    <a:pt x="96" y="13"/>
                    <a:pt x="96" y="8"/>
                  </a:cubicBezTo>
                  <a:cubicBezTo>
                    <a:pt x="96" y="4"/>
                    <a:pt x="100" y="0"/>
                    <a:pt x="104" y="0"/>
                  </a:cubicBezTo>
                  <a:close/>
                  <a:moveTo>
                    <a:pt x="200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200" y="16"/>
                  </a:lnTo>
                  <a:cubicBezTo>
                    <a:pt x="196" y="16"/>
                    <a:pt x="192" y="13"/>
                    <a:pt x="192" y="8"/>
                  </a:cubicBezTo>
                  <a:cubicBezTo>
                    <a:pt x="192" y="4"/>
                    <a:pt x="196" y="0"/>
                    <a:pt x="200" y="0"/>
                  </a:cubicBezTo>
                  <a:close/>
                  <a:moveTo>
                    <a:pt x="296" y="0"/>
                  </a:moveTo>
                  <a:lnTo>
                    <a:pt x="344" y="0"/>
                  </a:lnTo>
                  <a:cubicBezTo>
                    <a:pt x="349" y="0"/>
                    <a:pt x="352" y="4"/>
                    <a:pt x="352" y="8"/>
                  </a:cubicBezTo>
                  <a:cubicBezTo>
                    <a:pt x="352" y="13"/>
                    <a:pt x="349" y="16"/>
                    <a:pt x="344" y="16"/>
                  </a:cubicBezTo>
                  <a:lnTo>
                    <a:pt x="296" y="16"/>
                  </a:lnTo>
                  <a:cubicBezTo>
                    <a:pt x="292" y="16"/>
                    <a:pt x="288" y="13"/>
                    <a:pt x="288" y="8"/>
                  </a:cubicBezTo>
                  <a:cubicBezTo>
                    <a:pt x="288" y="4"/>
                    <a:pt x="292" y="0"/>
                    <a:pt x="296" y="0"/>
                  </a:cubicBezTo>
                  <a:close/>
                  <a:moveTo>
                    <a:pt x="392" y="0"/>
                  </a:moveTo>
                  <a:lnTo>
                    <a:pt x="440" y="0"/>
                  </a:lnTo>
                  <a:cubicBezTo>
                    <a:pt x="445" y="0"/>
                    <a:pt x="448" y="4"/>
                    <a:pt x="448" y="8"/>
                  </a:cubicBezTo>
                  <a:cubicBezTo>
                    <a:pt x="448" y="13"/>
                    <a:pt x="445" y="16"/>
                    <a:pt x="440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488" y="0"/>
                  </a:moveTo>
                  <a:lnTo>
                    <a:pt x="536" y="0"/>
                  </a:lnTo>
                  <a:cubicBezTo>
                    <a:pt x="541" y="0"/>
                    <a:pt x="544" y="4"/>
                    <a:pt x="544" y="8"/>
                  </a:cubicBezTo>
                  <a:cubicBezTo>
                    <a:pt x="544" y="13"/>
                    <a:pt x="541" y="16"/>
                    <a:pt x="536" y="16"/>
                  </a:cubicBezTo>
                  <a:lnTo>
                    <a:pt x="488" y="16"/>
                  </a:lnTo>
                  <a:cubicBezTo>
                    <a:pt x="484" y="16"/>
                    <a:pt x="480" y="13"/>
                    <a:pt x="480" y="8"/>
                  </a:cubicBezTo>
                  <a:cubicBezTo>
                    <a:pt x="480" y="4"/>
                    <a:pt x="484" y="0"/>
                    <a:pt x="488" y="0"/>
                  </a:cubicBezTo>
                  <a:close/>
                  <a:moveTo>
                    <a:pt x="584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584" y="16"/>
                  </a:lnTo>
                  <a:cubicBezTo>
                    <a:pt x="580" y="16"/>
                    <a:pt x="576" y="13"/>
                    <a:pt x="576" y="8"/>
                  </a:cubicBezTo>
                  <a:cubicBezTo>
                    <a:pt x="576" y="4"/>
                    <a:pt x="580" y="0"/>
                    <a:pt x="584" y="0"/>
                  </a:cubicBezTo>
                  <a:close/>
                  <a:moveTo>
                    <a:pt x="680" y="0"/>
                  </a:moveTo>
                  <a:lnTo>
                    <a:pt x="728" y="0"/>
                  </a:lnTo>
                  <a:cubicBezTo>
                    <a:pt x="733" y="0"/>
                    <a:pt x="736" y="4"/>
                    <a:pt x="736" y="8"/>
                  </a:cubicBezTo>
                  <a:cubicBezTo>
                    <a:pt x="736" y="13"/>
                    <a:pt x="733" y="16"/>
                    <a:pt x="728" y="16"/>
                  </a:cubicBezTo>
                  <a:lnTo>
                    <a:pt x="680" y="16"/>
                  </a:lnTo>
                  <a:cubicBezTo>
                    <a:pt x="676" y="16"/>
                    <a:pt x="672" y="13"/>
                    <a:pt x="672" y="8"/>
                  </a:cubicBezTo>
                  <a:cubicBezTo>
                    <a:pt x="672" y="4"/>
                    <a:pt x="676" y="0"/>
                    <a:pt x="680" y="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2304" name="Freeform 51"/>
            <p:cNvSpPr>
              <a:spLocks noEditPoints="1"/>
            </p:cNvSpPr>
            <p:nvPr/>
          </p:nvSpPr>
          <p:spPr bwMode="auto">
            <a:xfrm>
              <a:off x="3941" y="2527"/>
              <a:ext cx="404" cy="7"/>
            </a:xfrm>
            <a:custGeom>
              <a:avLst/>
              <a:gdLst>
                <a:gd name="T0" fmla="*/ 8 w 736"/>
                <a:gd name="T1" fmla="*/ 0 h 16"/>
                <a:gd name="T2" fmla="*/ 56 w 736"/>
                <a:gd name="T3" fmla="*/ 0 h 16"/>
                <a:gd name="T4" fmla="*/ 64 w 736"/>
                <a:gd name="T5" fmla="*/ 8 h 16"/>
                <a:gd name="T6" fmla="*/ 56 w 736"/>
                <a:gd name="T7" fmla="*/ 16 h 16"/>
                <a:gd name="T8" fmla="*/ 8 w 736"/>
                <a:gd name="T9" fmla="*/ 16 h 16"/>
                <a:gd name="T10" fmla="*/ 0 w 736"/>
                <a:gd name="T11" fmla="*/ 8 h 16"/>
                <a:gd name="T12" fmla="*/ 8 w 736"/>
                <a:gd name="T13" fmla="*/ 0 h 16"/>
                <a:gd name="T14" fmla="*/ 104 w 736"/>
                <a:gd name="T15" fmla="*/ 0 h 16"/>
                <a:gd name="T16" fmla="*/ 152 w 736"/>
                <a:gd name="T17" fmla="*/ 0 h 16"/>
                <a:gd name="T18" fmla="*/ 160 w 736"/>
                <a:gd name="T19" fmla="*/ 8 h 16"/>
                <a:gd name="T20" fmla="*/ 152 w 736"/>
                <a:gd name="T21" fmla="*/ 16 h 16"/>
                <a:gd name="T22" fmla="*/ 104 w 736"/>
                <a:gd name="T23" fmla="*/ 16 h 16"/>
                <a:gd name="T24" fmla="*/ 96 w 736"/>
                <a:gd name="T25" fmla="*/ 8 h 16"/>
                <a:gd name="T26" fmla="*/ 104 w 736"/>
                <a:gd name="T27" fmla="*/ 0 h 16"/>
                <a:gd name="T28" fmla="*/ 200 w 736"/>
                <a:gd name="T29" fmla="*/ 0 h 16"/>
                <a:gd name="T30" fmla="*/ 248 w 736"/>
                <a:gd name="T31" fmla="*/ 0 h 16"/>
                <a:gd name="T32" fmla="*/ 256 w 736"/>
                <a:gd name="T33" fmla="*/ 8 h 16"/>
                <a:gd name="T34" fmla="*/ 248 w 736"/>
                <a:gd name="T35" fmla="*/ 16 h 16"/>
                <a:gd name="T36" fmla="*/ 200 w 736"/>
                <a:gd name="T37" fmla="*/ 16 h 16"/>
                <a:gd name="T38" fmla="*/ 192 w 736"/>
                <a:gd name="T39" fmla="*/ 8 h 16"/>
                <a:gd name="T40" fmla="*/ 200 w 736"/>
                <a:gd name="T41" fmla="*/ 0 h 16"/>
                <a:gd name="T42" fmla="*/ 296 w 736"/>
                <a:gd name="T43" fmla="*/ 0 h 16"/>
                <a:gd name="T44" fmla="*/ 344 w 736"/>
                <a:gd name="T45" fmla="*/ 0 h 16"/>
                <a:gd name="T46" fmla="*/ 352 w 736"/>
                <a:gd name="T47" fmla="*/ 8 h 16"/>
                <a:gd name="T48" fmla="*/ 344 w 736"/>
                <a:gd name="T49" fmla="*/ 16 h 16"/>
                <a:gd name="T50" fmla="*/ 296 w 736"/>
                <a:gd name="T51" fmla="*/ 16 h 16"/>
                <a:gd name="T52" fmla="*/ 288 w 736"/>
                <a:gd name="T53" fmla="*/ 8 h 16"/>
                <a:gd name="T54" fmla="*/ 296 w 736"/>
                <a:gd name="T55" fmla="*/ 0 h 16"/>
                <a:gd name="T56" fmla="*/ 392 w 736"/>
                <a:gd name="T57" fmla="*/ 0 h 16"/>
                <a:gd name="T58" fmla="*/ 440 w 736"/>
                <a:gd name="T59" fmla="*/ 0 h 16"/>
                <a:gd name="T60" fmla="*/ 448 w 736"/>
                <a:gd name="T61" fmla="*/ 8 h 16"/>
                <a:gd name="T62" fmla="*/ 440 w 736"/>
                <a:gd name="T63" fmla="*/ 16 h 16"/>
                <a:gd name="T64" fmla="*/ 392 w 736"/>
                <a:gd name="T65" fmla="*/ 16 h 16"/>
                <a:gd name="T66" fmla="*/ 384 w 736"/>
                <a:gd name="T67" fmla="*/ 8 h 16"/>
                <a:gd name="T68" fmla="*/ 392 w 736"/>
                <a:gd name="T69" fmla="*/ 0 h 16"/>
                <a:gd name="T70" fmla="*/ 488 w 736"/>
                <a:gd name="T71" fmla="*/ 0 h 16"/>
                <a:gd name="T72" fmla="*/ 536 w 736"/>
                <a:gd name="T73" fmla="*/ 0 h 16"/>
                <a:gd name="T74" fmla="*/ 544 w 736"/>
                <a:gd name="T75" fmla="*/ 8 h 16"/>
                <a:gd name="T76" fmla="*/ 536 w 736"/>
                <a:gd name="T77" fmla="*/ 16 h 16"/>
                <a:gd name="T78" fmla="*/ 488 w 736"/>
                <a:gd name="T79" fmla="*/ 16 h 16"/>
                <a:gd name="T80" fmla="*/ 480 w 736"/>
                <a:gd name="T81" fmla="*/ 8 h 16"/>
                <a:gd name="T82" fmla="*/ 488 w 736"/>
                <a:gd name="T83" fmla="*/ 0 h 16"/>
                <a:gd name="T84" fmla="*/ 584 w 736"/>
                <a:gd name="T85" fmla="*/ 0 h 16"/>
                <a:gd name="T86" fmla="*/ 632 w 736"/>
                <a:gd name="T87" fmla="*/ 0 h 16"/>
                <a:gd name="T88" fmla="*/ 640 w 736"/>
                <a:gd name="T89" fmla="*/ 8 h 16"/>
                <a:gd name="T90" fmla="*/ 632 w 736"/>
                <a:gd name="T91" fmla="*/ 16 h 16"/>
                <a:gd name="T92" fmla="*/ 584 w 736"/>
                <a:gd name="T93" fmla="*/ 16 h 16"/>
                <a:gd name="T94" fmla="*/ 576 w 736"/>
                <a:gd name="T95" fmla="*/ 8 h 16"/>
                <a:gd name="T96" fmla="*/ 584 w 736"/>
                <a:gd name="T97" fmla="*/ 0 h 16"/>
                <a:gd name="T98" fmla="*/ 680 w 736"/>
                <a:gd name="T99" fmla="*/ 0 h 16"/>
                <a:gd name="T100" fmla="*/ 728 w 736"/>
                <a:gd name="T101" fmla="*/ 0 h 16"/>
                <a:gd name="T102" fmla="*/ 736 w 736"/>
                <a:gd name="T103" fmla="*/ 8 h 16"/>
                <a:gd name="T104" fmla="*/ 728 w 736"/>
                <a:gd name="T105" fmla="*/ 16 h 16"/>
                <a:gd name="T106" fmla="*/ 680 w 736"/>
                <a:gd name="T107" fmla="*/ 16 h 16"/>
                <a:gd name="T108" fmla="*/ 672 w 736"/>
                <a:gd name="T109" fmla="*/ 8 h 16"/>
                <a:gd name="T110" fmla="*/ 680 w 736"/>
                <a:gd name="T111" fmla="*/ 0 h 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36"/>
                <a:gd name="T169" fmla="*/ 0 h 16"/>
                <a:gd name="T170" fmla="*/ 736 w 736"/>
                <a:gd name="T171" fmla="*/ 16 h 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36" h="16">
                  <a:moveTo>
                    <a:pt x="8" y="0"/>
                  </a:moveTo>
                  <a:lnTo>
                    <a:pt x="56" y="0"/>
                  </a:lnTo>
                  <a:cubicBezTo>
                    <a:pt x="61" y="0"/>
                    <a:pt x="64" y="4"/>
                    <a:pt x="64" y="8"/>
                  </a:cubicBezTo>
                  <a:cubicBezTo>
                    <a:pt x="64" y="13"/>
                    <a:pt x="61" y="16"/>
                    <a:pt x="56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04" y="0"/>
                  </a:moveTo>
                  <a:lnTo>
                    <a:pt x="152" y="0"/>
                  </a:lnTo>
                  <a:cubicBezTo>
                    <a:pt x="157" y="0"/>
                    <a:pt x="160" y="4"/>
                    <a:pt x="160" y="8"/>
                  </a:cubicBezTo>
                  <a:cubicBezTo>
                    <a:pt x="160" y="13"/>
                    <a:pt x="157" y="16"/>
                    <a:pt x="152" y="16"/>
                  </a:cubicBezTo>
                  <a:lnTo>
                    <a:pt x="104" y="16"/>
                  </a:lnTo>
                  <a:cubicBezTo>
                    <a:pt x="100" y="16"/>
                    <a:pt x="96" y="13"/>
                    <a:pt x="96" y="8"/>
                  </a:cubicBezTo>
                  <a:cubicBezTo>
                    <a:pt x="96" y="4"/>
                    <a:pt x="100" y="0"/>
                    <a:pt x="104" y="0"/>
                  </a:cubicBezTo>
                  <a:close/>
                  <a:moveTo>
                    <a:pt x="200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200" y="16"/>
                  </a:lnTo>
                  <a:cubicBezTo>
                    <a:pt x="196" y="16"/>
                    <a:pt x="192" y="13"/>
                    <a:pt x="192" y="8"/>
                  </a:cubicBezTo>
                  <a:cubicBezTo>
                    <a:pt x="192" y="4"/>
                    <a:pt x="196" y="0"/>
                    <a:pt x="200" y="0"/>
                  </a:cubicBezTo>
                  <a:close/>
                  <a:moveTo>
                    <a:pt x="296" y="0"/>
                  </a:moveTo>
                  <a:lnTo>
                    <a:pt x="344" y="0"/>
                  </a:lnTo>
                  <a:cubicBezTo>
                    <a:pt x="349" y="0"/>
                    <a:pt x="352" y="4"/>
                    <a:pt x="352" y="8"/>
                  </a:cubicBezTo>
                  <a:cubicBezTo>
                    <a:pt x="352" y="13"/>
                    <a:pt x="349" y="16"/>
                    <a:pt x="344" y="16"/>
                  </a:cubicBezTo>
                  <a:lnTo>
                    <a:pt x="296" y="16"/>
                  </a:lnTo>
                  <a:cubicBezTo>
                    <a:pt x="292" y="16"/>
                    <a:pt x="288" y="13"/>
                    <a:pt x="288" y="8"/>
                  </a:cubicBezTo>
                  <a:cubicBezTo>
                    <a:pt x="288" y="4"/>
                    <a:pt x="292" y="0"/>
                    <a:pt x="296" y="0"/>
                  </a:cubicBezTo>
                  <a:close/>
                  <a:moveTo>
                    <a:pt x="392" y="0"/>
                  </a:moveTo>
                  <a:lnTo>
                    <a:pt x="440" y="0"/>
                  </a:lnTo>
                  <a:cubicBezTo>
                    <a:pt x="445" y="0"/>
                    <a:pt x="448" y="4"/>
                    <a:pt x="448" y="8"/>
                  </a:cubicBezTo>
                  <a:cubicBezTo>
                    <a:pt x="448" y="13"/>
                    <a:pt x="445" y="16"/>
                    <a:pt x="440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488" y="0"/>
                  </a:moveTo>
                  <a:lnTo>
                    <a:pt x="536" y="0"/>
                  </a:lnTo>
                  <a:cubicBezTo>
                    <a:pt x="541" y="0"/>
                    <a:pt x="544" y="4"/>
                    <a:pt x="544" y="8"/>
                  </a:cubicBezTo>
                  <a:cubicBezTo>
                    <a:pt x="544" y="13"/>
                    <a:pt x="541" y="16"/>
                    <a:pt x="536" y="16"/>
                  </a:cubicBezTo>
                  <a:lnTo>
                    <a:pt x="488" y="16"/>
                  </a:lnTo>
                  <a:cubicBezTo>
                    <a:pt x="484" y="16"/>
                    <a:pt x="480" y="13"/>
                    <a:pt x="480" y="8"/>
                  </a:cubicBezTo>
                  <a:cubicBezTo>
                    <a:pt x="480" y="4"/>
                    <a:pt x="484" y="0"/>
                    <a:pt x="488" y="0"/>
                  </a:cubicBezTo>
                  <a:close/>
                  <a:moveTo>
                    <a:pt x="584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584" y="16"/>
                  </a:lnTo>
                  <a:cubicBezTo>
                    <a:pt x="580" y="16"/>
                    <a:pt x="576" y="13"/>
                    <a:pt x="576" y="8"/>
                  </a:cubicBezTo>
                  <a:cubicBezTo>
                    <a:pt x="576" y="4"/>
                    <a:pt x="580" y="0"/>
                    <a:pt x="584" y="0"/>
                  </a:cubicBezTo>
                  <a:close/>
                  <a:moveTo>
                    <a:pt x="680" y="0"/>
                  </a:moveTo>
                  <a:lnTo>
                    <a:pt x="728" y="0"/>
                  </a:lnTo>
                  <a:cubicBezTo>
                    <a:pt x="733" y="0"/>
                    <a:pt x="736" y="4"/>
                    <a:pt x="736" y="8"/>
                  </a:cubicBezTo>
                  <a:cubicBezTo>
                    <a:pt x="736" y="13"/>
                    <a:pt x="733" y="16"/>
                    <a:pt x="728" y="16"/>
                  </a:cubicBezTo>
                  <a:lnTo>
                    <a:pt x="680" y="16"/>
                  </a:lnTo>
                  <a:cubicBezTo>
                    <a:pt x="676" y="16"/>
                    <a:pt x="672" y="13"/>
                    <a:pt x="672" y="8"/>
                  </a:cubicBezTo>
                  <a:cubicBezTo>
                    <a:pt x="672" y="4"/>
                    <a:pt x="676" y="0"/>
                    <a:pt x="680" y="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2305" name="Rectangle 52"/>
            <p:cNvSpPr>
              <a:spLocks noChangeArrowheads="1"/>
            </p:cNvSpPr>
            <p:nvPr/>
          </p:nvSpPr>
          <p:spPr bwMode="auto">
            <a:xfrm>
              <a:off x="1755" y="270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数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2306" name="Rectangle 53"/>
            <p:cNvSpPr>
              <a:spLocks noChangeArrowheads="1"/>
            </p:cNvSpPr>
            <p:nvPr/>
          </p:nvSpPr>
          <p:spPr bwMode="auto">
            <a:xfrm>
              <a:off x="2071" y="270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据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2307" name="Rectangle 54"/>
            <p:cNvSpPr>
              <a:spLocks noChangeArrowheads="1"/>
            </p:cNvSpPr>
            <p:nvPr/>
          </p:nvSpPr>
          <p:spPr bwMode="auto">
            <a:xfrm>
              <a:off x="2389" y="270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部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2308" name="Rectangle 55"/>
            <p:cNvSpPr>
              <a:spLocks noChangeArrowheads="1"/>
            </p:cNvSpPr>
            <p:nvPr/>
          </p:nvSpPr>
          <p:spPr bwMode="auto">
            <a:xfrm>
              <a:off x="2705" y="270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分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2309" name="Freeform 57"/>
            <p:cNvSpPr>
              <a:spLocks noEditPoints="1"/>
            </p:cNvSpPr>
            <p:nvPr/>
          </p:nvSpPr>
          <p:spPr bwMode="auto">
            <a:xfrm>
              <a:off x="4204" y="1011"/>
              <a:ext cx="9" cy="637"/>
            </a:xfrm>
            <a:custGeom>
              <a:avLst/>
              <a:gdLst>
                <a:gd name="T0" fmla="*/ 16 w 16"/>
                <a:gd name="T1" fmla="*/ 56 h 1408"/>
                <a:gd name="T2" fmla="*/ 0 w 16"/>
                <a:gd name="T3" fmla="*/ 56 h 1408"/>
                <a:gd name="T4" fmla="*/ 8 w 16"/>
                <a:gd name="T5" fmla="*/ 0 h 1408"/>
                <a:gd name="T6" fmla="*/ 16 w 16"/>
                <a:gd name="T7" fmla="*/ 104 h 1408"/>
                <a:gd name="T8" fmla="*/ 8 w 16"/>
                <a:gd name="T9" fmla="*/ 160 h 1408"/>
                <a:gd name="T10" fmla="*/ 0 w 16"/>
                <a:gd name="T11" fmla="*/ 104 h 1408"/>
                <a:gd name="T12" fmla="*/ 16 w 16"/>
                <a:gd name="T13" fmla="*/ 104 h 1408"/>
                <a:gd name="T14" fmla="*/ 16 w 16"/>
                <a:gd name="T15" fmla="*/ 248 h 1408"/>
                <a:gd name="T16" fmla="*/ 0 w 16"/>
                <a:gd name="T17" fmla="*/ 248 h 1408"/>
                <a:gd name="T18" fmla="*/ 8 w 16"/>
                <a:gd name="T19" fmla="*/ 192 h 1408"/>
                <a:gd name="T20" fmla="*/ 16 w 16"/>
                <a:gd name="T21" fmla="*/ 296 h 1408"/>
                <a:gd name="T22" fmla="*/ 8 w 16"/>
                <a:gd name="T23" fmla="*/ 352 h 1408"/>
                <a:gd name="T24" fmla="*/ 0 w 16"/>
                <a:gd name="T25" fmla="*/ 296 h 1408"/>
                <a:gd name="T26" fmla="*/ 16 w 16"/>
                <a:gd name="T27" fmla="*/ 296 h 1408"/>
                <a:gd name="T28" fmla="*/ 16 w 16"/>
                <a:gd name="T29" fmla="*/ 440 h 1408"/>
                <a:gd name="T30" fmla="*/ 0 w 16"/>
                <a:gd name="T31" fmla="*/ 440 h 1408"/>
                <a:gd name="T32" fmla="*/ 8 w 16"/>
                <a:gd name="T33" fmla="*/ 384 h 1408"/>
                <a:gd name="T34" fmla="*/ 16 w 16"/>
                <a:gd name="T35" fmla="*/ 488 h 1408"/>
                <a:gd name="T36" fmla="*/ 8 w 16"/>
                <a:gd name="T37" fmla="*/ 544 h 1408"/>
                <a:gd name="T38" fmla="*/ 0 w 16"/>
                <a:gd name="T39" fmla="*/ 488 h 1408"/>
                <a:gd name="T40" fmla="*/ 16 w 16"/>
                <a:gd name="T41" fmla="*/ 488 h 1408"/>
                <a:gd name="T42" fmla="*/ 16 w 16"/>
                <a:gd name="T43" fmla="*/ 632 h 1408"/>
                <a:gd name="T44" fmla="*/ 0 w 16"/>
                <a:gd name="T45" fmla="*/ 632 h 1408"/>
                <a:gd name="T46" fmla="*/ 8 w 16"/>
                <a:gd name="T47" fmla="*/ 576 h 1408"/>
                <a:gd name="T48" fmla="*/ 16 w 16"/>
                <a:gd name="T49" fmla="*/ 680 h 1408"/>
                <a:gd name="T50" fmla="*/ 8 w 16"/>
                <a:gd name="T51" fmla="*/ 736 h 1408"/>
                <a:gd name="T52" fmla="*/ 0 w 16"/>
                <a:gd name="T53" fmla="*/ 680 h 1408"/>
                <a:gd name="T54" fmla="*/ 16 w 16"/>
                <a:gd name="T55" fmla="*/ 680 h 1408"/>
                <a:gd name="T56" fmla="*/ 16 w 16"/>
                <a:gd name="T57" fmla="*/ 824 h 1408"/>
                <a:gd name="T58" fmla="*/ 0 w 16"/>
                <a:gd name="T59" fmla="*/ 824 h 1408"/>
                <a:gd name="T60" fmla="*/ 8 w 16"/>
                <a:gd name="T61" fmla="*/ 768 h 1408"/>
                <a:gd name="T62" fmla="*/ 16 w 16"/>
                <a:gd name="T63" fmla="*/ 872 h 1408"/>
                <a:gd name="T64" fmla="*/ 8 w 16"/>
                <a:gd name="T65" fmla="*/ 928 h 1408"/>
                <a:gd name="T66" fmla="*/ 0 w 16"/>
                <a:gd name="T67" fmla="*/ 872 h 1408"/>
                <a:gd name="T68" fmla="*/ 16 w 16"/>
                <a:gd name="T69" fmla="*/ 872 h 1408"/>
                <a:gd name="T70" fmla="*/ 16 w 16"/>
                <a:gd name="T71" fmla="*/ 1016 h 1408"/>
                <a:gd name="T72" fmla="*/ 0 w 16"/>
                <a:gd name="T73" fmla="*/ 1016 h 1408"/>
                <a:gd name="T74" fmla="*/ 8 w 16"/>
                <a:gd name="T75" fmla="*/ 960 h 1408"/>
                <a:gd name="T76" fmla="*/ 16 w 16"/>
                <a:gd name="T77" fmla="*/ 1064 h 1408"/>
                <a:gd name="T78" fmla="*/ 8 w 16"/>
                <a:gd name="T79" fmla="*/ 1120 h 1408"/>
                <a:gd name="T80" fmla="*/ 0 w 16"/>
                <a:gd name="T81" fmla="*/ 1064 h 1408"/>
                <a:gd name="T82" fmla="*/ 16 w 16"/>
                <a:gd name="T83" fmla="*/ 1064 h 1408"/>
                <a:gd name="T84" fmla="*/ 16 w 16"/>
                <a:gd name="T85" fmla="*/ 1208 h 1408"/>
                <a:gd name="T86" fmla="*/ 0 w 16"/>
                <a:gd name="T87" fmla="*/ 1208 h 1408"/>
                <a:gd name="T88" fmla="*/ 8 w 16"/>
                <a:gd name="T89" fmla="*/ 1152 h 1408"/>
                <a:gd name="T90" fmla="*/ 16 w 16"/>
                <a:gd name="T91" fmla="*/ 1256 h 1408"/>
                <a:gd name="T92" fmla="*/ 8 w 16"/>
                <a:gd name="T93" fmla="*/ 1312 h 1408"/>
                <a:gd name="T94" fmla="*/ 0 w 16"/>
                <a:gd name="T95" fmla="*/ 1256 h 1408"/>
                <a:gd name="T96" fmla="*/ 16 w 16"/>
                <a:gd name="T97" fmla="*/ 1256 h 1408"/>
                <a:gd name="T98" fmla="*/ 16 w 16"/>
                <a:gd name="T99" fmla="*/ 1400 h 1408"/>
                <a:gd name="T100" fmla="*/ 0 w 16"/>
                <a:gd name="T101" fmla="*/ 1400 h 1408"/>
                <a:gd name="T102" fmla="*/ 8 w 16"/>
                <a:gd name="T103" fmla="*/ 1344 h 140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"/>
                <a:gd name="T157" fmla="*/ 0 h 1408"/>
                <a:gd name="T158" fmla="*/ 16 w 16"/>
                <a:gd name="T159" fmla="*/ 1408 h 140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" h="1408">
                  <a:moveTo>
                    <a:pt x="16" y="8"/>
                  </a:moveTo>
                  <a:lnTo>
                    <a:pt x="16" y="56"/>
                  </a:lnTo>
                  <a:cubicBezTo>
                    <a:pt x="16" y="61"/>
                    <a:pt x="13" y="64"/>
                    <a:pt x="8" y="64"/>
                  </a:cubicBezTo>
                  <a:cubicBezTo>
                    <a:pt x="4" y="64"/>
                    <a:pt x="0" y="61"/>
                    <a:pt x="0" y="56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  <a:moveTo>
                    <a:pt x="16" y="104"/>
                  </a:moveTo>
                  <a:lnTo>
                    <a:pt x="16" y="152"/>
                  </a:lnTo>
                  <a:cubicBezTo>
                    <a:pt x="16" y="157"/>
                    <a:pt x="13" y="160"/>
                    <a:pt x="8" y="160"/>
                  </a:cubicBezTo>
                  <a:cubicBezTo>
                    <a:pt x="4" y="160"/>
                    <a:pt x="0" y="157"/>
                    <a:pt x="0" y="152"/>
                  </a:cubicBezTo>
                  <a:lnTo>
                    <a:pt x="0" y="104"/>
                  </a:lnTo>
                  <a:cubicBezTo>
                    <a:pt x="0" y="100"/>
                    <a:pt x="4" y="96"/>
                    <a:pt x="8" y="96"/>
                  </a:cubicBezTo>
                  <a:cubicBezTo>
                    <a:pt x="13" y="96"/>
                    <a:pt x="16" y="100"/>
                    <a:pt x="16" y="104"/>
                  </a:cubicBezTo>
                  <a:close/>
                  <a:moveTo>
                    <a:pt x="16" y="200"/>
                  </a:moveTo>
                  <a:lnTo>
                    <a:pt x="16" y="248"/>
                  </a:lnTo>
                  <a:cubicBezTo>
                    <a:pt x="16" y="253"/>
                    <a:pt x="13" y="256"/>
                    <a:pt x="8" y="256"/>
                  </a:cubicBezTo>
                  <a:cubicBezTo>
                    <a:pt x="4" y="256"/>
                    <a:pt x="0" y="253"/>
                    <a:pt x="0" y="248"/>
                  </a:cubicBezTo>
                  <a:lnTo>
                    <a:pt x="0" y="200"/>
                  </a:lnTo>
                  <a:cubicBezTo>
                    <a:pt x="0" y="196"/>
                    <a:pt x="4" y="192"/>
                    <a:pt x="8" y="192"/>
                  </a:cubicBezTo>
                  <a:cubicBezTo>
                    <a:pt x="13" y="192"/>
                    <a:pt x="16" y="196"/>
                    <a:pt x="16" y="200"/>
                  </a:cubicBezTo>
                  <a:close/>
                  <a:moveTo>
                    <a:pt x="16" y="296"/>
                  </a:moveTo>
                  <a:lnTo>
                    <a:pt x="16" y="344"/>
                  </a:lnTo>
                  <a:cubicBezTo>
                    <a:pt x="16" y="349"/>
                    <a:pt x="13" y="352"/>
                    <a:pt x="8" y="352"/>
                  </a:cubicBezTo>
                  <a:cubicBezTo>
                    <a:pt x="4" y="352"/>
                    <a:pt x="0" y="349"/>
                    <a:pt x="0" y="344"/>
                  </a:cubicBezTo>
                  <a:lnTo>
                    <a:pt x="0" y="296"/>
                  </a:lnTo>
                  <a:cubicBezTo>
                    <a:pt x="0" y="292"/>
                    <a:pt x="4" y="288"/>
                    <a:pt x="8" y="288"/>
                  </a:cubicBezTo>
                  <a:cubicBezTo>
                    <a:pt x="13" y="288"/>
                    <a:pt x="16" y="292"/>
                    <a:pt x="16" y="296"/>
                  </a:cubicBezTo>
                  <a:close/>
                  <a:moveTo>
                    <a:pt x="16" y="392"/>
                  </a:moveTo>
                  <a:lnTo>
                    <a:pt x="16" y="440"/>
                  </a:lnTo>
                  <a:cubicBezTo>
                    <a:pt x="16" y="445"/>
                    <a:pt x="13" y="448"/>
                    <a:pt x="8" y="448"/>
                  </a:cubicBezTo>
                  <a:cubicBezTo>
                    <a:pt x="4" y="448"/>
                    <a:pt x="0" y="445"/>
                    <a:pt x="0" y="440"/>
                  </a:cubicBezTo>
                  <a:lnTo>
                    <a:pt x="0" y="392"/>
                  </a:lnTo>
                  <a:cubicBezTo>
                    <a:pt x="0" y="388"/>
                    <a:pt x="4" y="384"/>
                    <a:pt x="8" y="384"/>
                  </a:cubicBezTo>
                  <a:cubicBezTo>
                    <a:pt x="13" y="384"/>
                    <a:pt x="16" y="388"/>
                    <a:pt x="16" y="392"/>
                  </a:cubicBezTo>
                  <a:close/>
                  <a:moveTo>
                    <a:pt x="16" y="488"/>
                  </a:moveTo>
                  <a:lnTo>
                    <a:pt x="16" y="536"/>
                  </a:lnTo>
                  <a:cubicBezTo>
                    <a:pt x="16" y="541"/>
                    <a:pt x="13" y="544"/>
                    <a:pt x="8" y="544"/>
                  </a:cubicBezTo>
                  <a:cubicBezTo>
                    <a:pt x="4" y="544"/>
                    <a:pt x="0" y="541"/>
                    <a:pt x="0" y="536"/>
                  </a:cubicBezTo>
                  <a:lnTo>
                    <a:pt x="0" y="488"/>
                  </a:lnTo>
                  <a:cubicBezTo>
                    <a:pt x="0" y="484"/>
                    <a:pt x="4" y="480"/>
                    <a:pt x="8" y="480"/>
                  </a:cubicBezTo>
                  <a:cubicBezTo>
                    <a:pt x="13" y="480"/>
                    <a:pt x="16" y="484"/>
                    <a:pt x="16" y="488"/>
                  </a:cubicBezTo>
                  <a:close/>
                  <a:moveTo>
                    <a:pt x="16" y="584"/>
                  </a:moveTo>
                  <a:lnTo>
                    <a:pt x="16" y="632"/>
                  </a:lnTo>
                  <a:cubicBezTo>
                    <a:pt x="16" y="637"/>
                    <a:pt x="13" y="640"/>
                    <a:pt x="8" y="640"/>
                  </a:cubicBezTo>
                  <a:cubicBezTo>
                    <a:pt x="4" y="640"/>
                    <a:pt x="0" y="637"/>
                    <a:pt x="0" y="632"/>
                  </a:cubicBezTo>
                  <a:lnTo>
                    <a:pt x="0" y="584"/>
                  </a:lnTo>
                  <a:cubicBezTo>
                    <a:pt x="0" y="580"/>
                    <a:pt x="4" y="576"/>
                    <a:pt x="8" y="576"/>
                  </a:cubicBezTo>
                  <a:cubicBezTo>
                    <a:pt x="13" y="576"/>
                    <a:pt x="16" y="580"/>
                    <a:pt x="16" y="584"/>
                  </a:cubicBezTo>
                  <a:close/>
                  <a:moveTo>
                    <a:pt x="16" y="680"/>
                  </a:moveTo>
                  <a:lnTo>
                    <a:pt x="16" y="728"/>
                  </a:lnTo>
                  <a:cubicBezTo>
                    <a:pt x="16" y="733"/>
                    <a:pt x="13" y="736"/>
                    <a:pt x="8" y="736"/>
                  </a:cubicBezTo>
                  <a:cubicBezTo>
                    <a:pt x="4" y="736"/>
                    <a:pt x="0" y="733"/>
                    <a:pt x="0" y="728"/>
                  </a:cubicBezTo>
                  <a:lnTo>
                    <a:pt x="0" y="680"/>
                  </a:lnTo>
                  <a:cubicBezTo>
                    <a:pt x="0" y="676"/>
                    <a:pt x="4" y="672"/>
                    <a:pt x="8" y="672"/>
                  </a:cubicBezTo>
                  <a:cubicBezTo>
                    <a:pt x="13" y="672"/>
                    <a:pt x="16" y="676"/>
                    <a:pt x="16" y="680"/>
                  </a:cubicBezTo>
                  <a:close/>
                  <a:moveTo>
                    <a:pt x="16" y="776"/>
                  </a:moveTo>
                  <a:lnTo>
                    <a:pt x="16" y="824"/>
                  </a:lnTo>
                  <a:cubicBezTo>
                    <a:pt x="16" y="829"/>
                    <a:pt x="13" y="832"/>
                    <a:pt x="8" y="832"/>
                  </a:cubicBezTo>
                  <a:cubicBezTo>
                    <a:pt x="4" y="832"/>
                    <a:pt x="0" y="829"/>
                    <a:pt x="0" y="824"/>
                  </a:cubicBezTo>
                  <a:lnTo>
                    <a:pt x="0" y="776"/>
                  </a:lnTo>
                  <a:cubicBezTo>
                    <a:pt x="0" y="772"/>
                    <a:pt x="4" y="768"/>
                    <a:pt x="8" y="768"/>
                  </a:cubicBezTo>
                  <a:cubicBezTo>
                    <a:pt x="13" y="768"/>
                    <a:pt x="16" y="772"/>
                    <a:pt x="16" y="776"/>
                  </a:cubicBezTo>
                  <a:close/>
                  <a:moveTo>
                    <a:pt x="16" y="872"/>
                  </a:moveTo>
                  <a:lnTo>
                    <a:pt x="16" y="920"/>
                  </a:lnTo>
                  <a:cubicBezTo>
                    <a:pt x="16" y="925"/>
                    <a:pt x="13" y="928"/>
                    <a:pt x="8" y="928"/>
                  </a:cubicBezTo>
                  <a:cubicBezTo>
                    <a:pt x="4" y="928"/>
                    <a:pt x="0" y="925"/>
                    <a:pt x="0" y="920"/>
                  </a:cubicBezTo>
                  <a:lnTo>
                    <a:pt x="0" y="872"/>
                  </a:lnTo>
                  <a:cubicBezTo>
                    <a:pt x="0" y="868"/>
                    <a:pt x="4" y="864"/>
                    <a:pt x="8" y="864"/>
                  </a:cubicBezTo>
                  <a:cubicBezTo>
                    <a:pt x="13" y="864"/>
                    <a:pt x="16" y="868"/>
                    <a:pt x="16" y="872"/>
                  </a:cubicBezTo>
                  <a:close/>
                  <a:moveTo>
                    <a:pt x="16" y="968"/>
                  </a:moveTo>
                  <a:lnTo>
                    <a:pt x="16" y="1016"/>
                  </a:lnTo>
                  <a:cubicBezTo>
                    <a:pt x="16" y="1021"/>
                    <a:pt x="13" y="1024"/>
                    <a:pt x="8" y="1024"/>
                  </a:cubicBezTo>
                  <a:cubicBezTo>
                    <a:pt x="4" y="1024"/>
                    <a:pt x="0" y="1021"/>
                    <a:pt x="0" y="1016"/>
                  </a:cubicBezTo>
                  <a:lnTo>
                    <a:pt x="0" y="968"/>
                  </a:lnTo>
                  <a:cubicBezTo>
                    <a:pt x="0" y="964"/>
                    <a:pt x="4" y="960"/>
                    <a:pt x="8" y="960"/>
                  </a:cubicBezTo>
                  <a:cubicBezTo>
                    <a:pt x="13" y="960"/>
                    <a:pt x="16" y="964"/>
                    <a:pt x="16" y="968"/>
                  </a:cubicBezTo>
                  <a:close/>
                  <a:moveTo>
                    <a:pt x="16" y="1064"/>
                  </a:moveTo>
                  <a:lnTo>
                    <a:pt x="16" y="1112"/>
                  </a:lnTo>
                  <a:cubicBezTo>
                    <a:pt x="16" y="1117"/>
                    <a:pt x="13" y="1120"/>
                    <a:pt x="8" y="1120"/>
                  </a:cubicBezTo>
                  <a:cubicBezTo>
                    <a:pt x="4" y="1120"/>
                    <a:pt x="0" y="1117"/>
                    <a:pt x="0" y="1112"/>
                  </a:cubicBezTo>
                  <a:lnTo>
                    <a:pt x="0" y="1064"/>
                  </a:lnTo>
                  <a:cubicBezTo>
                    <a:pt x="0" y="1060"/>
                    <a:pt x="4" y="1056"/>
                    <a:pt x="8" y="1056"/>
                  </a:cubicBezTo>
                  <a:cubicBezTo>
                    <a:pt x="13" y="1056"/>
                    <a:pt x="16" y="1060"/>
                    <a:pt x="16" y="1064"/>
                  </a:cubicBezTo>
                  <a:close/>
                  <a:moveTo>
                    <a:pt x="16" y="1160"/>
                  </a:moveTo>
                  <a:lnTo>
                    <a:pt x="16" y="1208"/>
                  </a:lnTo>
                  <a:cubicBezTo>
                    <a:pt x="16" y="1213"/>
                    <a:pt x="13" y="1216"/>
                    <a:pt x="8" y="1216"/>
                  </a:cubicBezTo>
                  <a:cubicBezTo>
                    <a:pt x="4" y="1216"/>
                    <a:pt x="0" y="1213"/>
                    <a:pt x="0" y="1208"/>
                  </a:cubicBezTo>
                  <a:lnTo>
                    <a:pt x="0" y="1160"/>
                  </a:lnTo>
                  <a:cubicBezTo>
                    <a:pt x="0" y="1156"/>
                    <a:pt x="4" y="1152"/>
                    <a:pt x="8" y="1152"/>
                  </a:cubicBezTo>
                  <a:cubicBezTo>
                    <a:pt x="13" y="1152"/>
                    <a:pt x="16" y="1156"/>
                    <a:pt x="16" y="1160"/>
                  </a:cubicBezTo>
                  <a:close/>
                  <a:moveTo>
                    <a:pt x="16" y="1256"/>
                  </a:moveTo>
                  <a:lnTo>
                    <a:pt x="16" y="1304"/>
                  </a:lnTo>
                  <a:cubicBezTo>
                    <a:pt x="16" y="1309"/>
                    <a:pt x="13" y="1312"/>
                    <a:pt x="8" y="1312"/>
                  </a:cubicBezTo>
                  <a:cubicBezTo>
                    <a:pt x="4" y="1312"/>
                    <a:pt x="0" y="1309"/>
                    <a:pt x="0" y="1304"/>
                  </a:cubicBezTo>
                  <a:lnTo>
                    <a:pt x="0" y="1256"/>
                  </a:lnTo>
                  <a:cubicBezTo>
                    <a:pt x="0" y="1252"/>
                    <a:pt x="4" y="1248"/>
                    <a:pt x="8" y="1248"/>
                  </a:cubicBezTo>
                  <a:cubicBezTo>
                    <a:pt x="13" y="1248"/>
                    <a:pt x="16" y="1252"/>
                    <a:pt x="16" y="1256"/>
                  </a:cubicBezTo>
                  <a:close/>
                  <a:moveTo>
                    <a:pt x="16" y="1352"/>
                  </a:moveTo>
                  <a:lnTo>
                    <a:pt x="16" y="1400"/>
                  </a:lnTo>
                  <a:cubicBezTo>
                    <a:pt x="16" y="1405"/>
                    <a:pt x="13" y="1408"/>
                    <a:pt x="8" y="1408"/>
                  </a:cubicBezTo>
                  <a:cubicBezTo>
                    <a:pt x="4" y="1408"/>
                    <a:pt x="0" y="1405"/>
                    <a:pt x="0" y="1400"/>
                  </a:cubicBezTo>
                  <a:lnTo>
                    <a:pt x="0" y="1352"/>
                  </a:lnTo>
                  <a:cubicBezTo>
                    <a:pt x="0" y="1348"/>
                    <a:pt x="4" y="1344"/>
                    <a:pt x="8" y="1344"/>
                  </a:cubicBezTo>
                  <a:cubicBezTo>
                    <a:pt x="13" y="1344"/>
                    <a:pt x="16" y="1348"/>
                    <a:pt x="16" y="1352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2310" name="Freeform 58"/>
            <p:cNvSpPr>
              <a:spLocks/>
            </p:cNvSpPr>
            <p:nvPr/>
          </p:nvSpPr>
          <p:spPr bwMode="auto">
            <a:xfrm>
              <a:off x="4171" y="967"/>
              <a:ext cx="76" cy="63"/>
            </a:xfrm>
            <a:custGeom>
              <a:avLst/>
              <a:gdLst>
                <a:gd name="T0" fmla="*/ 69 w 138"/>
                <a:gd name="T1" fmla="*/ 0 h 139"/>
                <a:gd name="T2" fmla="*/ 138 w 138"/>
                <a:gd name="T3" fmla="*/ 139 h 139"/>
                <a:gd name="T4" fmla="*/ 0 w 138"/>
                <a:gd name="T5" fmla="*/ 139 h 139"/>
                <a:gd name="T6" fmla="*/ 69 w 138"/>
                <a:gd name="T7" fmla="*/ 0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139"/>
                <a:gd name="T14" fmla="*/ 138 w 138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139">
                  <a:moveTo>
                    <a:pt x="69" y="0"/>
                  </a:moveTo>
                  <a:lnTo>
                    <a:pt x="138" y="139"/>
                  </a:lnTo>
                  <a:cubicBezTo>
                    <a:pt x="95" y="117"/>
                    <a:pt x="44" y="117"/>
                    <a:pt x="0" y="139"/>
                  </a:cubicBezTo>
                  <a:lnTo>
                    <a:pt x="69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2311" name="Freeform 59"/>
            <p:cNvSpPr>
              <a:spLocks noEditPoints="1"/>
            </p:cNvSpPr>
            <p:nvPr/>
          </p:nvSpPr>
          <p:spPr bwMode="auto">
            <a:xfrm>
              <a:off x="4204" y="1832"/>
              <a:ext cx="9" cy="637"/>
            </a:xfrm>
            <a:custGeom>
              <a:avLst/>
              <a:gdLst>
                <a:gd name="T0" fmla="*/ 16 w 16"/>
                <a:gd name="T1" fmla="*/ 56 h 1408"/>
                <a:gd name="T2" fmla="*/ 0 w 16"/>
                <a:gd name="T3" fmla="*/ 56 h 1408"/>
                <a:gd name="T4" fmla="*/ 8 w 16"/>
                <a:gd name="T5" fmla="*/ 0 h 1408"/>
                <a:gd name="T6" fmla="*/ 16 w 16"/>
                <a:gd name="T7" fmla="*/ 104 h 1408"/>
                <a:gd name="T8" fmla="*/ 8 w 16"/>
                <a:gd name="T9" fmla="*/ 160 h 1408"/>
                <a:gd name="T10" fmla="*/ 0 w 16"/>
                <a:gd name="T11" fmla="*/ 104 h 1408"/>
                <a:gd name="T12" fmla="*/ 16 w 16"/>
                <a:gd name="T13" fmla="*/ 104 h 1408"/>
                <a:gd name="T14" fmla="*/ 16 w 16"/>
                <a:gd name="T15" fmla="*/ 248 h 1408"/>
                <a:gd name="T16" fmla="*/ 0 w 16"/>
                <a:gd name="T17" fmla="*/ 248 h 1408"/>
                <a:gd name="T18" fmla="*/ 8 w 16"/>
                <a:gd name="T19" fmla="*/ 192 h 1408"/>
                <a:gd name="T20" fmla="*/ 16 w 16"/>
                <a:gd name="T21" fmla="*/ 296 h 1408"/>
                <a:gd name="T22" fmla="*/ 8 w 16"/>
                <a:gd name="T23" fmla="*/ 352 h 1408"/>
                <a:gd name="T24" fmla="*/ 0 w 16"/>
                <a:gd name="T25" fmla="*/ 296 h 1408"/>
                <a:gd name="T26" fmla="*/ 16 w 16"/>
                <a:gd name="T27" fmla="*/ 296 h 1408"/>
                <a:gd name="T28" fmla="*/ 16 w 16"/>
                <a:gd name="T29" fmla="*/ 440 h 1408"/>
                <a:gd name="T30" fmla="*/ 0 w 16"/>
                <a:gd name="T31" fmla="*/ 440 h 1408"/>
                <a:gd name="T32" fmla="*/ 8 w 16"/>
                <a:gd name="T33" fmla="*/ 384 h 1408"/>
                <a:gd name="T34" fmla="*/ 16 w 16"/>
                <a:gd name="T35" fmla="*/ 488 h 1408"/>
                <a:gd name="T36" fmla="*/ 8 w 16"/>
                <a:gd name="T37" fmla="*/ 544 h 1408"/>
                <a:gd name="T38" fmla="*/ 0 w 16"/>
                <a:gd name="T39" fmla="*/ 488 h 1408"/>
                <a:gd name="T40" fmla="*/ 16 w 16"/>
                <a:gd name="T41" fmla="*/ 488 h 1408"/>
                <a:gd name="T42" fmla="*/ 16 w 16"/>
                <a:gd name="T43" fmla="*/ 632 h 1408"/>
                <a:gd name="T44" fmla="*/ 0 w 16"/>
                <a:gd name="T45" fmla="*/ 632 h 1408"/>
                <a:gd name="T46" fmla="*/ 8 w 16"/>
                <a:gd name="T47" fmla="*/ 576 h 1408"/>
                <a:gd name="T48" fmla="*/ 16 w 16"/>
                <a:gd name="T49" fmla="*/ 680 h 1408"/>
                <a:gd name="T50" fmla="*/ 8 w 16"/>
                <a:gd name="T51" fmla="*/ 736 h 1408"/>
                <a:gd name="T52" fmla="*/ 0 w 16"/>
                <a:gd name="T53" fmla="*/ 680 h 1408"/>
                <a:gd name="T54" fmla="*/ 16 w 16"/>
                <a:gd name="T55" fmla="*/ 680 h 1408"/>
                <a:gd name="T56" fmla="*/ 16 w 16"/>
                <a:gd name="T57" fmla="*/ 824 h 1408"/>
                <a:gd name="T58" fmla="*/ 0 w 16"/>
                <a:gd name="T59" fmla="*/ 824 h 1408"/>
                <a:gd name="T60" fmla="*/ 8 w 16"/>
                <a:gd name="T61" fmla="*/ 768 h 1408"/>
                <a:gd name="T62" fmla="*/ 16 w 16"/>
                <a:gd name="T63" fmla="*/ 872 h 1408"/>
                <a:gd name="T64" fmla="*/ 8 w 16"/>
                <a:gd name="T65" fmla="*/ 928 h 1408"/>
                <a:gd name="T66" fmla="*/ 0 w 16"/>
                <a:gd name="T67" fmla="*/ 872 h 1408"/>
                <a:gd name="T68" fmla="*/ 16 w 16"/>
                <a:gd name="T69" fmla="*/ 872 h 1408"/>
                <a:gd name="T70" fmla="*/ 16 w 16"/>
                <a:gd name="T71" fmla="*/ 1016 h 1408"/>
                <a:gd name="T72" fmla="*/ 0 w 16"/>
                <a:gd name="T73" fmla="*/ 1016 h 1408"/>
                <a:gd name="T74" fmla="*/ 8 w 16"/>
                <a:gd name="T75" fmla="*/ 960 h 1408"/>
                <a:gd name="T76" fmla="*/ 16 w 16"/>
                <a:gd name="T77" fmla="*/ 1064 h 1408"/>
                <a:gd name="T78" fmla="*/ 8 w 16"/>
                <a:gd name="T79" fmla="*/ 1120 h 1408"/>
                <a:gd name="T80" fmla="*/ 0 w 16"/>
                <a:gd name="T81" fmla="*/ 1064 h 1408"/>
                <a:gd name="T82" fmla="*/ 16 w 16"/>
                <a:gd name="T83" fmla="*/ 1064 h 1408"/>
                <a:gd name="T84" fmla="*/ 16 w 16"/>
                <a:gd name="T85" fmla="*/ 1208 h 1408"/>
                <a:gd name="T86" fmla="*/ 0 w 16"/>
                <a:gd name="T87" fmla="*/ 1208 h 1408"/>
                <a:gd name="T88" fmla="*/ 8 w 16"/>
                <a:gd name="T89" fmla="*/ 1152 h 1408"/>
                <a:gd name="T90" fmla="*/ 16 w 16"/>
                <a:gd name="T91" fmla="*/ 1256 h 1408"/>
                <a:gd name="T92" fmla="*/ 8 w 16"/>
                <a:gd name="T93" fmla="*/ 1312 h 1408"/>
                <a:gd name="T94" fmla="*/ 0 w 16"/>
                <a:gd name="T95" fmla="*/ 1256 h 1408"/>
                <a:gd name="T96" fmla="*/ 16 w 16"/>
                <a:gd name="T97" fmla="*/ 1256 h 1408"/>
                <a:gd name="T98" fmla="*/ 16 w 16"/>
                <a:gd name="T99" fmla="*/ 1400 h 1408"/>
                <a:gd name="T100" fmla="*/ 0 w 16"/>
                <a:gd name="T101" fmla="*/ 1400 h 1408"/>
                <a:gd name="T102" fmla="*/ 8 w 16"/>
                <a:gd name="T103" fmla="*/ 1344 h 140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"/>
                <a:gd name="T157" fmla="*/ 0 h 1408"/>
                <a:gd name="T158" fmla="*/ 16 w 16"/>
                <a:gd name="T159" fmla="*/ 1408 h 140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" h="1408">
                  <a:moveTo>
                    <a:pt x="16" y="8"/>
                  </a:moveTo>
                  <a:lnTo>
                    <a:pt x="16" y="56"/>
                  </a:lnTo>
                  <a:cubicBezTo>
                    <a:pt x="16" y="61"/>
                    <a:pt x="13" y="64"/>
                    <a:pt x="8" y="64"/>
                  </a:cubicBezTo>
                  <a:cubicBezTo>
                    <a:pt x="4" y="64"/>
                    <a:pt x="0" y="61"/>
                    <a:pt x="0" y="56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  <a:moveTo>
                    <a:pt x="16" y="104"/>
                  </a:moveTo>
                  <a:lnTo>
                    <a:pt x="16" y="152"/>
                  </a:lnTo>
                  <a:cubicBezTo>
                    <a:pt x="16" y="157"/>
                    <a:pt x="13" y="160"/>
                    <a:pt x="8" y="160"/>
                  </a:cubicBezTo>
                  <a:cubicBezTo>
                    <a:pt x="4" y="160"/>
                    <a:pt x="0" y="157"/>
                    <a:pt x="0" y="152"/>
                  </a:cubicBezTo>
                  <a:lnTo>
                    <a:pt x="0" y="104"/>
                  </a:lnTo>
                  <a:cubicBezTo>
                    <a:pt x="0" y="100"/>
                    <a:pt x="4" y="96"/>
                    <a:pt x="8" y="96"/>
                  </a:cubicBezTo>
                  <a:cubicBezTo>
                    <a:pt x="13" y="96"/>
                    <a:pt x="16" y="100"/>
                    <a:pt x="16" y="104"/>
                  </a:cubicBezTo>
                  <a:close/>
                  <a:moveTo>
                    <a:pt x="16" y="200"/>
                  </a:moveTo>
                  <a:lnTo>
                    <a:pt x="16" y="248"/>
                  </a:lnTo>
                  <a:cubicBezTo>
                    <a:pt x="16" y="253"/>
                    <a:pt x="13" y="256"/>
                    <a:pt x="8" y="256"/>
                  </a:cubicBezTo>
                  <a:cubicBezTo>
                    <a:pt x="4" y="256"/>
                    <a:pt x="0" y="253"/>
                    <a:pt x="0" y="248"/>
                  </a:cubicBezTo>
                  <a:lnTo>
                    <a:pt x="0" y="200"/>
                  </a:lnTo>
                  <a:cubicBezTo>
                    <a:pt x="0" y="196"/>
                    <a:pt x="4" y="192"/>
                    <a:pt x="8" y="192"/>
                  </a:cubicBezTo>
                  <a:cubicBezTo>
                    <a:pt x="13" y="192"/>
                    <a:pt x="16" y="196"/>
                    <a:pt x="16" y="200"/>
                  </a:cubicBezTo>
                  <a:close/>
                  <a:moveTo>
                    <a:pt x="16" y="296"/>
                  </a:moveTo>
                  <a:lnTo>
                    <a:pt x="16" y="344"/>
                  </a:lnTo>
                  <a:cubicBezTo>
                    <a:pt x="16" y="349"/>
                    <a:pt x="13" y="352"/>
                    <a:pt x="8" y="352"/>
                  </a:cubicBezTo>
                  <a:cubicBezTo>
                    <a:pt x="4" y="352"/>
                    <a:pt x="0" y="349"/>
                    <a:pt x="0" y="344"/>
                  </a:cubicBezTo>
                  <a:lnTo>
                    <a:pt x="0" y="296"/>
                  </a:lnTo>
                  <a:cubicBezTo>
                    <a:pt x="0" y="292"/>
                    <a:pt x="4" y="288"/>
                    <a:pt x="8" y="288"/>
                  </a:cubicBezTo>
                  <a:cubicBezTo>
                    <a:pt x="13" y="288"/>
                    <a:pt x="16" y="292"/>
                    <a:pt x="16" y="296"/>
                  </a:cubicBezTo>
                  <a:close/>
                  <a:moveTo>
                    <a:pt x="16" y="392"/>
                  </a:moveTo>
                  <a:lnTo>
                    <a:pt x="16" y="440"/>
                  </a:lnTo>
                  <a:cubicBezTo>
                    <a:pt x="16" y="445"/>
                    <a:pt x="13" y="448"/>
                    <a:pt x="8" y="448"/>
                  </a:cubicBezTo>
                  <a:cubicBezTo>
                    <a:pt x="4" y="448"/>
                    <a:pt x="0" y="445"/>
                    <a:pt x="0" y="440"/>
                  </a:cubicBezTo>
                  <a:lnTo>
                    <a:pt x="0" y="392"/>
                  </a:lnTo>
                  <a:cubicBezTo>
                    <a:pt x="0" y="388"/>
                    <a:pt x="4" y="384"/>
                    <a:pt x="8" y="384"/>
                  </a:cubicBezTo>
                  <a:cubicBezTo>
                    <a:pt x="13" y="384"/>
                    <a:pt x="16" y="388"/>
                    <a:pt x="16" y="392"/>
                  </a:cubicBezTo>
                  <a:close/>
                  <a:moveTo>
                    <a:pt x="16" y="488"/>
                  </a:moveTo>
                  <a:lnTo>
                    <a:pt x="16" y="536"/>
                  </a:lnTo>
                  <a:cubicBezTo>
                    <a:pt x="16" y="541"/>
                    <a:pt x="13" y="544"/>
                    <a:pt x="8" y="544"/>
                  </a:cubicBezTo>
                  <a:cubicBezTo>
                    <a:pt x="4" y="544"/>
                    <a:pt x="0" y="541"/>
                    <a:pt x="0" y="536"/>
                  </a:cubicBezTo>
                  <a:lnTo>
                    <a:pt x="0" y="488"/>
                  </a:lnTo>
                  <a:cubicBezTo>
                    <a:pt x="0" y="484"/>
                    <a:pt x="4" y="480"/>
                    <a:pt x="8" y="480"/>
                  </a:cubicBezTo>
                  <a:cubicBezTo>
                    <a:pt x="13" y="480"/>
                    <a:pt x="16" y="484"/>
                    <a:pt x="16" y="488"/>
                  </a:cubicBezTo>
                  <a:close/>
                  <a:moveTo>
                    <a:pt x="16" y="584"/>
                  </a:moveTo>
                  <a:lnTo>
                    <a:pt x="16" y="632"/>
                  </a:lnTo>
                  <a:cubicBezTo>
                    <a:pt x="16" y="637"/>
                    <a:pt x="13" y="640"/>
                    <a:pt x="8" y="640"/>
                  </a:cubicBezTo>
                  <a:cubicBezTo>
                    <a:pt x="4" y="640"/>
                    <a:pt x="0" y="637"/>
                    <a:pt x="0" y="632"/>
                  </a:cubicBezTo>
                  <a:lnTo>
                    <a:pt x="0" y="584"/>
                  </a:lnTo>
                  <a:cubicBezTo>
                    <a:pt x="0" y="580"/>
                    <a:pt x="4" y="576"/>
                    <a:pt x="8" y="576"/>
                  </a:cubicBezTo>
                  <a:cubicBezTo>
                    <a:pt x="13" y="576"/>
                    <a:pt x="16" y="580"/>
                    <a:pt x="16" y="584"/>
                  </a:cubicBezTo>
                  <a:close/>
                  <a:moveTo>
                    <a:pt x="16" y="680"/>
                  </a:moveTo>
                  <a:lnTo>
                    <a:pt x="16" y="728"/>
                  </a:lnTo>
                  <a:cubicBezTo>
                    <a:pt x="16" y="733"/>
                    <a:pt x="13" y="736"/>
                    <a:pt x="8" y="736"/>
                  </a:cubicBezTo>
                  <a:cubicBezTo>
                    <a:pt x="4" y="736"/>
                    <a:pt x="0" y="733"/>
                    <a:pt x="0" y="728"/>
                  </a:cubicBezTo>
                  <a:lnTo>
                    <a:pt x="0" y="680"/>
                  </a:lnTo>
                  <a:cubicBezTo>
                    <a:pt x="0" y="676"/>
                    <a:pt x="4" y="672"/>
                    <a:pt x="8" y="672"/>
                  </a:cubicBezTo>
                  <a:cubicBezTo>
                    <a:pt x="13" y="672"/>
                    <a:pt x="16" y="676"/>
                    <a:pt x="16" y="680"/>
                  </a:cubicBezTo>
                  <a:close/>
                  <a:moveTo>
                    <a:pt x="16" y="776"/>
                  </a:moveTo>
                  <a:lnTo>
                    <a:pt x="16" y="824"/>
                  </a:lnTo>
                  <a:cubicBezTo>
                    <a:pt x="16" y="829"/>
                    <a:pt x="13" y="832"/>
                    <a:pt x="8" y="832"/>
                  </a:cubicBezTo>
                  <a:cubicBezTo>
                    <a:pt x="4" y="832"/>
                    <a:pt x="0" y="829"/>
                    <a:pt x="0" y="824"/>
                  </a:cubicBezTo>
                  <a:lnTo>
                    <a:pt x="0" y="776"/>
                  </a:lnTo>
                  <a:cubicBezTo>
                    <a:pt x="0" y="772"/>
                    <a:pt x="4" y="768"/>
                    <a:pt x="8" y="768"/>
                  </a:cubicBezTo>
                  <a:cubicBezTo>
                    <a:pt x="13" y="768"/>
                    <a:pt x="16" y="772"/>
                    <a:pt x="16" y="776"/>
                  </a:cubicBezTo>
                  <a:close/>
                  <a:moveTo>
                    <a:pt x="16" y="872"/>
                  </a:moveTo>
                  <a:lnTo>
                    <a:pt x="16" y="920"/>
                  </a:lnTo>
                  <a:cubicBezTo>
                    <a:pt x="16" y="925"/>
                    <a:pt x="13" y="928"/>
                    <a:pt x="8" y="928"/>
                  </a:cubicBezTo>
                  <a:cubicBezTo>
                    <a:pt x="4" y="928"/>
                    <a:pt x="0" y="925"/>
                    <a:pt x="0" y="920"/>
                  </a:cubicBezTo>
                  <a:lnTo>
                    <a:pt x="0" y="872"/>
                  </a:lnTo>
                  <a:cubicBezTo>
                    <a:pt x="0" y="868"/>
                    <a:pt x="4" y="864"/>
                    <a:pt x="8" y="864"/>
                  </a:cubicBezTo>
                  <a:cubicBezTo>
                    <a:pt x="13" y="864"/>
                    <a:pt x="16" y="868"/>
                    <a:pt x="16" y="872"/>
                  </a:cubicBezTo>
                  <a:close/>
                  <a:moveTo>
                    <a:pt x="16" y="968"/>
                  </a:moveTo>
                  <a:lnTo>
                    <a:pt x="16" y="1016"/>
                  </a:lnTo>
                  <a:cubicBezTo>
                    <a:pt x="16" y="1021"/>
                    <a:pt x="13" y="1024"/>
                    <a:pt x="8" y="1024"/>
                  </a:cubicBezTo>
                  <a:cubicBezTo>
                    <a:pt x="4" y="1024"/>
                    <a:pt x="0" y="1021"/>
                    <a:pt x="0" y="1016"/>
                  </a:cubicBezTo>
                  <a:lnTo>
                    <a:pt x="0" y="968"/>
                  </a:lnTo>
                  <a:cubicBezTo>
                    <a:pt x="0" y="964"/>
                    <a:pt x="4" y="960"/>
                    <a:pt x="8" y="960"/>
                  </a:cubicBezTo>
                  <a:cubicBezTo>
                    <a:pt x="13" y="960"/>
                    <a:pt x="16" y="964"/>
                    <a:pt x="16" y="968"/>
                  </a:cubicBezTo>
                  <a:close/>
                  <a:moveTo>
                    <a:pt x="16" y="1064"/>
                  </a:moveTo>
                  <a:lnTo>
                    <a:pt x="16" y="1112"/>
                  </a:lnTo>
                  <a:cubicBezTo>
                    <a:pt x="16" y="1117"/>
                    <a:pt x="13" y="1120"/>
                    <a:pt x="8" y="1120"/>
                  </a:cubicBezTo>
                  <a:cubicBezTo>
                    <a:pt x="4" y="1120"/>
                    <a:pt x="0" y="1117"/>
                    <a:pt x="0" y="1112"/>
                  </a:cubicBezTo>
                  <a:lnTo>
                    <a:pt x="0" y="1064"/>
                  </a:lnTo>
                  <a:cubicBezTo>
                    <a:pt x="0" y="1060"/>
                    <a:pt x="4" y="1056"/>
                    <a:pt x="8" y="1056"/>
                  </a:cubicBezTo>
                  <a:cubicBezTo>
                    <a:pt x="13" y="1056"/>
                    <a:pt x="16" y="1060"/>
                    <a:pt x="16" y="1064"/>
                  </a:cubicBezTo>
                  <a:close/>
                  <a:moveTo>
                    <a:pt x="16" y="1160"/>
                  </a:moveTo>
                  <a:lnTo>
                    <a:pt x="16" y="1208"/>
                  </a:lnTo>
                  <a:cubicBezTo>
                    <a:pt x="16" y="1213"/>
                    <a:pt x="13" y="1216"/>
                    <a:pt x="8" y="1216"/>
                  </a:cubicBezTo>
                  <a:cubicBezTo>
                    <a:pt x="4" y="1216"/>
                    <a:pt x="0" y="1213"/>
                    <a:pt x="0" y="1208"/>
                  </a:cubicBezTo>
                  <a:lnTo>
                    <a:pt x="0" y="1160"/>
                  </a:lnTo>
                  <a:cubicBezTo>
                    <a:pt x="0" y="1156"/>
                    <a:pt x="4" y="1152"/>
                    <a:pt x="8" y="1152"/>
                  </a:cubicBezTo>
                  <a:cubicBezTo>
                    <a:pt x="13" y="1152"/>
                    <a:pt x="16" y="1156"/>
                    <a:pt x="16" y="1160"/>
                  </a:cubicBezTo>
                  <a:close/>
                  <a:moveTo>
                    <a:pt x="16" y="1256"/>
                  </a:moveTo>
                  <a:lnTo>
                    <a:pt x="16" y="1304"/>
                  </a:lnTo>
                  <a:cubicBezTo>
                    <a:pt x="16" y="1309"/>
                    <a:pt x="13" y="1312"/>
                    <a:pt x="8" y="1312"/>
                  </a:cubicBezTo>
                  <a:cubicBezTo>
                    <a:pt x="4" y="1312"/>
                    <a:pt x="0" y="1309"/>
                    <a:pt x="0" y="1304"/>
                  </a:cubicBezTo>
                  <a:lnTo>
                    <a:pt x="0" y="1256"/>
                  </a:lnTo>
                  <a:cubicBezTo>
                    <a:pt x="0" y="1252"/>
                    <a:pt x="4" y="1248"/>
                    <a:pt x="8" y="1248"/>
                  </a:cubicBezTo>
                  <a:cubicBezTo>
                    <a:pt x="13" y="1248"/>
                    <a:pt x="16" y="1252"/>
                    <a:pt x="16" y="1256"/>
                  </a:cubicBezTo>
                  <a:close/>
                  <a:moveTo>
                    <a:pt x="16" y="1352"/>
                  </a:moveTo>
                  <a:lnTo>
                    <a:pt x="16" y="1400"/>
                  </a:lnTo>
                  <a:cubicBezTo>
                    <a:pt x="16" y="1405"/>
                    <a:pt x="13" y="1408"/>
                    <a:pt x="8" y="1408"/>
                  </a:cubicBezTo>
                  <a:cubicBezTo>
                    <a:pt x="4" y="1408"/>
                    <a:pt x="0" y="1405"/>
                    <a:pt x="0" y="1400"/>
                  </a:cubicBezTo>
                  <a:lnTo>
                    <a:pt x="0" y="1352"/>
                  </a:lnTo>
                  <a:cubicBezTo>
                    <a:pt x="0" y="1348"/>
                    <a:pt x="4" y="1344"/>
                    <a:pt x="8" y="1344"/>
                  </a:cubicBezTo>
                  <a:cubicBezTo>
                    <a:pt x="13" y="1344"/>
                    <a:pt x="16" y="1348"/>
                    <a:pt x="16" y="1352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2312" name="Freeform 60"/>
            <p:cNvSpPr>
              <a:spLocks/>
            </p:cNvSpPr>
            <p:nvPr/>
          </p:nvSpPr>
          <p:spPr bwMode="auto">
            <a:xfrm>
              <a:off x="4171" y="2468"/>
              <a:ext cx="76" cy="62"/>
            </a:xfrm>
            <a:custGeom>
              <a:avLst/>
              <a:gdLst>
                <a:gd name="T0" fmla="*/ 69 w 138"/>
                <a:gd name="T1" fmla="*/ 138 h 138"/>
                <a:gd name="T2" fmla="*/ 0 w 138"/>
                <a:gd name="T3" fmla="*/ 0 h 138"/>
                <a:gd name="T4" fmla="*/ 138 w 138"/>
                <a:gd name="T5" fmla="*/ 0 h 138"/>
                <a:gd name="T6" fmla="*/ 138 w 138"/>
                <a:gd name="T7" fmla="*/ 0 h 138"/>
                <a:gd name="T8" fmla="*/ 69 w 138"/>
                <a:gd name="T9" fmla="*/ 138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38"/>
                <a:gd name="T17" fmla="*/ 138 w 138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38">
                  <a:moveTo>
                    <a:pt x="69" y="138"/>
                  </a:moveTo>
                  <a:lnTo>
                    <a:pt x="0" y="0"/>
                  </a:lnTo>
                  <a:cubicBezTo>
                    <a:pt x="44" y="22"/>
                    <a:pt x="95" y="22"/>
                    <a:pt x="138" y="0"/>
                  </a:cubicBezTo>
                  <a:lnTo>
                    <a:pt x="69" y="13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2313" name="Rectangle 61"/>
            <p:cNvSpPr>
              <a:spLocks noChangeArrowheads="1"/>
            </p:cNvSpPr>
            <p:nvPr/>
          </p:nvSpPr>
          <p:spPr bwMode="auto">
            <a:xfrm>
              <a:off x="594" y="826"/>
              <a:ext cx="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0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2314" name="Rectangle 62"/>
            <p:cNvSpPr>
              <a:spLocks noChangeArrowheads="1"/>
            </p:cNvSpPr>
            <p:nvPr/>
          </p:nvSpPr>
          <p:spPr bwMode="auto">
            <a:xfrm>
              <a:off x="999" y="826"/>
              <a:ext cx="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4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2315" name="Rectangle 63"/>
            <p:cNvSpPr>
              <a:spLocks noChangeArrowheads="1"/>
            </p:cNvSpPr>
            <p:nvPr/>
          </p:nvSpPr>
          <p:spPr bwMode="auto">
            <a:xfrm>
              <a:off x="1429" y="826"/>
              <a:ext cx="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8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2316" name="Rectangle 64"/>
            <p:cNvSpPr>
              <a:spLocks noChangeArrowheads="1"/>
            </p:cNvSpPr>
            <p:nvPr/>
          </p:nvSpPr>
          <p:spPr bwMode="auto">
            <a:xfrm>
              <a:off x="2238" y="826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16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2317" name="Rectangle 65"/>
            <p:cNvSpPr>
              <a:spLocks noChangeArrowheads="1"/>
            </p:cNvSpPr>
            <p:nvPr/>
          </p:nvSpPr>
          <p:spPr bwMode="auto">
            <a:xfrm>
              <a:off x="2626" y="826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19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2318" name="Rectangle 66"/>
            <p:cNvSpPr>
              <a:spLocks noChangeArrowheads="1"/>
            </p:cNvSpPr>
            <p:nvPr/>
          </p:nvSpPr>
          <p:spPr bwMode="auto">
            <a:xfrm>
              <a:off x="3259" y="826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24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2319" name="Rectangle 67"/>
            <p:cNvSpPr>
              <a:spLocks noChangeArrowheads="1"/>
            </p:cNvSpPr>
            <p:nvPr/>
          </p:nvSpPr>
          <p:spPr bwMode="auto">
            <a:xfrm>
              <a:off x="3857" y="826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31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2320" name="Freeform 68"/>
            <p:cNvSpPr>
              <a:spLocks noEditPoints="1"/>
            </p:cNvSpPr>
            <p:nvPr/>
          </p:nvSpPr>
          <p:spPr bwMode="auto">
            <a:xfrm>
              <a:off x="36" y="964"/>
              <a:ext cx="510" cy="7"/>
            </a:xfrm>
            <a:custGeom>
              <a:avLst/>
              <a:gdLst>
                <a:gd name="T0" fmla="*/ 56 w 928"/>
                <a:gd name="T1" fmla="*/ 0 h 16"/>
                <a:gd name="T2" fmla="*/ 56 w 928"/>
                <a:gd name="T3" fmla="*/ 16 h 16"/>
                <a:gd name="T4" fmla="*/ 0 w 928"/>
                <a:gd name="T5" fmla="*/ 8 h 16"/>
                <a:gd name="T6" fmla="*/ 104 w 928"/>
                <a:gd name="T7" fmla="*/ 0 h 16"/>
                <a:gd name="T8" fmla="*/ 160 w 928"/>
                <a:gd name="T9" fmla="*/ 8 h 16"/>
                <a:gd name="T10" fmla="*/ 104 w 928"/>
                <a:gd name="T11" fmla="*/ 16 h 16"/>
                <a:gd name="T12" fmla="*/ 104 w 928"/>
                <a:gd name="T13" fmla="*/ 0 h 16"/>
                <a:gd name="T14" fmla="*/ 248 w 928"/>
                <a:gd name="T15" fmla="*/ 0 h 16"/>
                <a:gd name="T16" fmla="*/ 248 w 928"/>
                <a:gd name="T17" fmla="*/ 16 h 16"/>
                <a:gd name="T18" fmla="*/ 192 w 928"/>
                <a:gd name="T19" fmla="*/ 8 h 16"/>
                <a:gd name="T20" fmla="*/ 296 w 928"/>
                <a:gd name="T21" fmla="*/ 0 h 16"/>
                <a:gd name="T22" fmla="*/ 352 w 928"/>
                <a:gd name="T23" fmla="*/ 8 h 16"/>
                <a:gd name="T24" fmla="*/ 296 w 928"/>
                <a:gd name="T25" fmla="*/ 16 h 16"/>
                <a:gd name="T26" fmla="*/ 296 w 928"/>
                <a:gd name="T27" fmla="*/ 0 h 16"/>
                <a:gd name="T28" fmla="*/ 440 w 928"/>
                <a:gd name="T29" fmla="*/ 0 h 16"/>
                <a:gd name="T30" fmla="*/ 440 w 928"/>
                <a:gd name="T31" fmla="*/ 16 h 16"/>
                <a:gd name="T32" fmla="*/ 384 w 928"/>
                <a:gd name="T33" fmla="*/ 8 h 16"/>
                <a:gd name="T34" fmla="*/ 488 w 928"/>
                <a:gd name="T35" fmla="*/ 0 h 16"/>
                <a:gd name="T36" fmla="*/ 544 w 928"/>
                <a:gd name="T37" fmla="*/ 8 h 16"/>
                <a:gd name="T38" fmla="*/ 488 w 928"/>
                <a:gd name="T39" fmla="*/ 16 h 16"/>
                <a:gd name="T40" fmla="*/ 488 w 928"/>
                <a:gd name="T41" fmla="*/ 0 h 16"/>
                <a:gd name="T42" fmla="*/ 632 w 928"/>
                <a:gd name="T43" fmla="*/ 0 h 16"/>
                <a:gd name="T44" fmla="*/ 632 w 928"/>
                <a:gd name="T45" fmla="*/ 16 h 16"/>
                <a:gd name="T46" fmla="*/ 576 w 928"/>
                <a:gd name="T47" fmla="*/ 8 h 16"/>
                <a:gd name="T48" fmla="*/ 680 w 928"/>
                <a:gd name="T49" fmla="*/ 0 h 16"/>
                <a:gd name="T50" fmla="*/ 736 w 928"/>
                <a:gd name="T51" fmla="*/ 8 h 16"/>
                <a:gd name="T52" fmla="*/ 680 w 928"/>
                <a:gd name="T53" fmla="*/ 16 h 16"/>
                <a:gd name="T54" fmla="*/ 680 w 928"/>
                <a:gd name="T55" fmla="*/ 0 h 16"/>
                <a:gd name="T56" fmla="*/ 824 w 928"/>
                <a:gd name="T57" fmla="*/ 0 h 16"/>
                <a:gd name="T58" fmla="*/ 824 w 928"/>
                <a:gd name="T59" fmla="*/ 16 h 16"/>
                <a:gd name="T60" fmla="*/ 768 w 928"/>
                <a:gd name="T61" fmla="*/ 8 h 16"/>
                <a:gd name="T62" fmla="*/ 872 w 928"/>
                <a:gd name="T63" fmla="*/ 0 h 16"/>
                <a:gd name="T64" fmla="*/ 928 w 928"/>
                <a:gd name="T65" fmla="*/ 8 h 16"/>
                <a:gd name="T66" fmla="*/ 872 w 928"/>
                <a:gd name="T67" fmla="*/ 16 h 16"/>
                <a:gd name="T68" fmla="*/ 872 w 928"/>
                <a:gd name="T69" fmla="*/ 0 h 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28"/>
                <a:gd name="T106" fmla="*/ 0 h 16"/>
                <a:gd name="T107" fmla="*/ 928 w 928"/>
                <a:gd name="T108" fmla="*/ 16 h 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28" h="16">
                  <a:moveTo>
                    <a:pt x="8" y="0"/>
                  </a:moveTo>
                  <a:lnTo>
                    <a:pt x="56" y="0"/>
                  </a:lnTo>
                  <a:cubicBezTo>
                    <a:pt x="61" y="0"/>
                    <a:pt x="64" y="4"/>
                    <a:pt x="64" y="8"/>
                  </a:cubicBezTo>
                  <a:cubicBezTo>
                    <a:pt x="64" y="13"/>
                    <a:pt x="61" y="16"/>
                    <a:pt x="56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04" y="0"/>
                  </a:moveTo>
                  <a:lnTo>
                    <a:pt x="152" y="0"/>
                  </a:lnTo>
                  <a:cubicBezTo>
                    <a:pt x="157" y="0"/>
                    <a:pt x="160" y="4"/>
                    <a:pt x="160" y="8"/>
                  </a:cubicBezTo>
                  <a:cubicBezTo>
                    <a:pt x="160" y="13"/>
                    <a:pt x="157" y="16"/>
                    <a:pt x="152" y="16"/>
                  </a:cubicBezTo>
                  <a:lnTo>
                    <a:pt x="104" y="16"/>
                  </a:lnTo>
                  <a:cubicBezTo>
                    <a:pt x="100" y="16"/>
                    <a:pt x="96" y="13"/>
                    <a:pt x="96" y="8"/>
                  </a:cubicBezTo>
                  <a:cubicBezTo>
                    <a:pt x="96" y="4"/>
                    <a:pt x="100" y="0"/>
                    <a:pt x="104" y="0"/>
                  </a:cubicBezTo>
                  <a:close/>
                  <a:moveTo>
                    <a:pt x="200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200" y="16"/>
                  </a:lnTo>
                  <a:cubicBezTo>
                    <a:pt x="196" y="16"/>
                    <a:pt x="192" y="13"/>
                    <a:pt x="192" y="8"/>
                  </a:cubicBezTo>
                  <a:cubicBezTo>
                    <a:pt x="192" y="4"/>
                    <a:pt x="196" y="0"/>
                    <a:pt x="200" y="0"/>
                  </a:cubicBezTo>
                  <a:close/>
                  <a:moveTo>
                    <a:pt x="296" y="0"/>
                  </a:moveTo>
                  <a:lnTo>
                    <a:pt x="344" y="0"/>
                  </a:lnTo>
                  <a:cubicBezTo>
                    <a:pt x="349" y="0"/>
                    <a:pt x="352" y="4"/>
                    <a:pt x="352" y="8"/>
                  </a:cubicBezTo>
                  <a:cubicBezTo>
                    <a:pt x="352" y="13"/>
                    <a:pt x="349" y="16"/>
                    <a:pt x="344" y="16"/>
                  </a:cubicBezTo>
                  <a:lnTo>
                    <a:pt x="296" y="16"/>
                  </a:lnTo>
                  <a:cubicBezTo>
                    <a:pt x="292" y="16"/>
                    <a:pt x="288" y="13"/>
                    <a:pt x="288" y="8"/>
                  </a:cubicBezTo>
                  <a:cubicBezTo>
                    <a:pt x="288" y="4"/>
                    <a:pt x="292" y="0"/>
                    <a:pt x="296" y="0"/>
                  </a:cubicBezTo>
                  <a:close/>
                  <a:moveTo>
                    <a:pt x="392" y="0"/>
                  </a:moveTo>
                  <a:lnTo>
                    <a:pt x="440" y="0"/>
                  </a:lnTo>
                  <a:cubicBezTo>
                    <a:pt x="445" y="0"/>
                    <a:pt x="448" y="4"/>
                    <a:pt x="448" y="8"/>
                  </a:cubicBezTo>
                  <a:cubicBezTo>
                    <a:pt x="448" y="13"/>
                    <a:pt x="445" y="16"/>
                    <a:pt x="440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488" y="0"/>
                  </a:moveTo>
                  <a:lnTo>
                    <a:pt x="536" y="0"/>
                  </a:lnTo>
                  <a:cubicBezTo>
                    <a:pt x="541" y="0"/>
                    <a:pt x="544" y="4"/>
                    <a:pt x="544" y="8"/>
                  </a:cubicBezTo>
                  <a:cubicBezTo>
                    <a:pt x="544" y="13"/>
                    <a:pt x="541" y="16"/>
                    <a:pt x="536" y="16"/>
                  </a:cubicBezTo>
                  <a:lnTo>
                    <a:pt x="488" y="16"/>
                  </a:lnTo>
                  <a:cubicBezTo>
                    <a:pt x="484" y="16"/>
                    <a:pt x="480" y="13"/>
                    <a:pt x="480" y="8"/>
                  </a:cubicBezTo>
                  <a:cubicBezTo>
                    <a:pt x="480" y="4"/>
                    <a:pt x="484" y="0"/>
                    <a:pt x="488" y="0"/>
                  </a:cubicBezTo>
                  <a:close/>
                  <a:moveTo>
                    <a:pt x="584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584" y="16"/>
                  </a:lnTo>
                  <a:cubicBezTo>
                    <a:pt x="580" y="16"/>
                    <a:pt x="576" y="13"/>
                    <a:pt x="576" y="8"/>
                  </a:cubicBezTo>
                  <a:cubicBezTo>
                    <a:pt x="576" y="4"/>
                    <a:pt x="580" y="0"/>
                    <a:pt x="584" y="0"/>
                  </a:cubicBezTo>
                  <a:close/>
                  <a:moveTo>
                    <a:pt x="680" y="0"/>
                  </a:moveTo>
                  <a:lnTo>
                    <a:pt x="728" y="0"/>
                  </a:lnTo>
                  <a:cubicBezTo>
                    <a:pt x="733" y="0"/>
                    <a:pt x="736" y="4"/>
                    <a:pt x="736" y="8"/>
                  </a:cubicBezTo>
                  <a:cubicBezTo>
                    <a:pt x="736" y="13"/>
                    <a:pt x="733" y="16"/>
                    <a:pt x="728" y="16"/>
                  </a:cubicBezTo>
                  <a:lnTo>
                    <a:pt x="680" y="16"/>
                  </a:lnTo>
                  <a:cubicBezTo>
                    <a:pt x="676" y="16"/>
                    <a:pt x="672" y="13"/>
                    <a:pt x="672" y="8"/>
                  </a:cubicBezTo>
                  <a:cubicBezTo>
                    <a:pt x="672" y="4"/>
                    <a:pt x="676" y="0"/>
                    <a:pt x="680" y="0"/>
                  </a:cubicBezTo>
                  <a:close/>
                  <a:moveTo>
                    <a:pt x="776" y="0"/>
                  </a:moveTo>
                  <a:lnTo>
                    <a:pt x="824" y="0"/>
                  </a:lnTo>
                  <a:cubicBezTo>
                    <a:pt x="829" y="0"/>
                    <a:pt x="832" y="4"/>
                    <a:pt x="832" y="8"/>
                  </a:cubicBezTo>
                  <a:cubicBezTo>
                    <a:pt x="832" y="13"/>
                    <a:pt x="829" y="16"/>
                    <a:pt x="824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872" y="0"/>
                  </a:moveTo>
                  <a:lnTo>
                    <a:pt x="920" y="0"/>
                  </a:lnTo>
                  <a:cubicBezTo>
                    <a:pt x="925" y="0"/>
                    <a:pt x="928" y="4"/>
                    <a:pt x="928" y="8"/>
                  </a:cubicBezTo>
                  <a:cubicBezTo>
                    <a:pt x="928" y="13"/>
                    <a:pt x="925" y="16"/>
                    <a:pt x="920" y="16"/>
                  </a:cubicBezTo>
                  <a:lnTo>
                    <a:pt x="872" y="16"/>
                  </a:lnTo>
                  <a:cubicBezTo>
                    <a:pt x="868" y="16"/>
                    <a:pt x="864" y="13"/>
                    <a:pt x="864" y="8"/>
                  </a:cubicBezTo>
                  <a:cubicBezTo>
                    <a:pt x="864" y="4"/>
                    <a:pt x="868" y="0"/>
                    <a:pt x="872" y="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2321" name="Freeform 69"/>
            <p:cNvSpPr>
              <a:spLocks noEditPoints="1"/>
            </p:cNvSpPr>
            <p:nvPr/>
          </p:nvSpPr>
          <p:spPr bwMode="auto">
            <a:xfrm>
              <a:off x="36" y="2266"/>
              <a:ext cx="510" cy="7"/>
            </a:xfrm>
            <a:custGeom>
              <a:avLst/>
              <a:gdLst>
                <a:gd name="T0" fmla="*/ 56 w 928"/>
                <a:gd name="T1" fmla="*/ 0 h 16"/>
                <a:gd name="T2" fmla="*/ 56 w 928"/>
                <a:gd name="T3" fmla="*/ 16 h 16"/>
                <a:gd name="T4" fmla="*/ 0 w 928"/>
                <a:gd name="T5" fmla="*/ 8 h 16"/>
                <a:gd name="T6" fmla="*/ 104 w 928"/>
                <a:gd name="T7" fmla="*/ 0 h 16"/>
                <a:gd name="T8" fmla="*/ 160 w 928"/>
                <a:gd name="T9" fmla="*/ 8 h 16"/>
                <a:gd name="T10" fmla="*/ 104 w 928"/>
                <a:gd name="T11" fmla="*/ 16 h 16"/>
                <a:gd name="T12" fmla="*/ 104 w 928"/>
                <a:gd name="T13" fmla="*/ 0 h 16"/>
                <a:gd name="T14" fmla="*/ 248 w 928"/>
                <a:gd name="T15" fmla="*/ 0 h 16"/>
                <a:gd name="T16" fmla="*/ 248 w 928"/>
                <a:gd name="T17" fmla="*/ 16 h 16"/>
                <a:gd name="T18" fmla="*/ 192 w 928"/>
                <a:gd name="T19" fmla="*/ 8 h 16"/>
                <a:gd name="T20" fmla="*/ 296 w 928"/>
                <a:gd name="T21" fmla="*/ 0 h 16"/>
                <a:gd name="T22" fmla="*/ 352 w 928"/>
                <a:gd name="T23" fmla="*/ 8 h 16"/>
                <a:gd name="T24" fmla="*/ 296 w 928"/>
                <a:gd name="T25" fmla="*/ 16 h 16"/>
                <a:gd name="T26" fmla="*/ 296 w 928"/>
                <a:gd name="T27" fmla="*/ 0 h 16"/>
                <a:gd name="T28" fmla="*/ 440 w 928"/>
                <a:gd name="T29" fmla="*/ 0 h 16"/>
                <a:gd name="T30" fmla="*/ 440 w 928"/>
                <a:gd name="T31" fmla="*/ 16 h 16"/>
                <a:gd name="T32" fmla="*/ 384 w 928"/>
                <a:gd name="T33" fmla="*/ 8 h 16"/>
                <a:gd name="T34" fmla="*/ 488 w 928"/>
                <a:gd name="T35" fmla="*/ 0 h 16"/>
                <a:gd name="T36" fmla="*/ 544 w 928"/>
                <a:gd name="T37" fmla="*/ 8 h 16"/>
                <a:gd name="T38" fmla="*/ 488 w 928"/>
                <a:gd name="T39" fmla="*/ 16 h 16"/>
                <a:gd name="T40" fmla="*/ 488 w 928"/>
                <a:gd name="T41" fmla="*/ 0 h 16"/>
                <a:gd name="T42" fmla="*/ 632 w 928"/>
                <a:gd name="T43" fmla="*/ 0 h 16"/>
                <a:gd name="T44" fmla="*/ 632 w 928"/>
                <a:gd name="T45" fmla="*/ 16 h 16"/>
                <a:gd name="T46" fmla="*/ 576 w 928"/>
                <a:gd name="T47" fmla="*/ 8 h 16"/>
                <a:gd name="T48" fmla="*/ 680 w 928"/>
                <a:gd name="T49" fmla="*/ 0 h 16"/>
                <a:gd name="T50" fmla="*/ 736 w 928"/>
                <a:gd name="T51" fmla="*/ 8 h 16"/>
                <a:gd name="T52" fmla="*/ 680 w 928"/>
                <a:gd name="T53" fmla="*/ 16 h 16"/>
                <a:gd name="T54" fmla="*/ 680 w 928"/>
                <a:gd name="T55" fmla="*/ 0 h 16"/>
                <a:gd name="T56" fmla="*/ 824 w 928"/>
                <a:gd name="T57" fmla="*/ 0 h 16"/>
                <a:gd name="T58" fmla="*/ 824 w 928"/>
                <a:gd name="T59" fmla="*/ 16 h 16"/>
                <a:gd name="T60" fmla="*/ 768 w 928"/>
                <a:gd name="T61" fmla="*/ 8 h 16"/>
                <a:gd name="T62" fmla="*/ 872 w 928"/>
                <a:gd name="T63" fmla="*/ 0 h 16"/>
                <a:gd name="T64" fmla="*/ 928 w 928"/>
                <a:gd name="T65" fmla="*/ 8 h 16"/>
                <a:gd name="T66" fmla="*/ 872 w 928"/>
                <a:gd name="T67" fmla="*/ 16 h 16"/>
                <a:gd name="T68" fmla="*/ 872 w 928"/>
                <a:gd name="T69" fmla="*/ 0 h 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28"/>
                <a:gd name="T106" fmla="*/ 0 h 16"/>
                <a:gd name="T107" fmla="*/ 928 w 928"/>
                <a:gd name="T108" fmla="*/ 16 h 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28" h="16">
                  <a:moveTo>
                    <a:pt x="8" y="0"/>
                  </a:moveTo>
                  <a:lnTo>
                    <a:pt x="56" y="0"/>
                  </a:lnTo>
                  <a:cubicBezTo>
                    <a:pt x="61" y="0"/>
                    <a:pt x="64" y="4"/>
                    <a:pt x="64" y="8"/>
                  </a:cubicBezTo>
                  <a:cubicBezTo>
                    <a:pt x="64" y="13"/>
                    <a:pt x="61" y="16"/>
                    <a:pt x="56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04" y="0"/>
                  </a:moveTo>
                  <a:lnTo>
                    <a:pt x="152" y="0"/>
                  </a:lnTo>
                  <a:cubicBezTo>
                    <a:pt x="157" y="0"/>
                    <a:pt x="160" y="4"/>
                    <a:pt x="160" y="8"/>
                  </a:cubicBezTo>
                  <a:cubicBezTo>
                    <a:pt x="160" y="13"/>
                    <a:pt x="157" y="16"/>
                    <a:pt x="152" y="16"/>
                  </a:cubicBezTo>
                  <a:lnTo>
                    <a:pt x="104" y="16"/>
                  </a:lnTo>
                  <a:cubicBezTo>
                    <a:pt x="100" y="16"/>
                    <a:pt x="96" y="13"/>
                    <a:pt x="96" y="8"/>
                  </a:cubicBezTo>
                  <a:cubicBezTo>
                    <a:pt x="96" y="4"/>
                    <a:pt x="100" y="0"/>
                    <a:pt x="104" y="0"/>
                  </a:cubicBezTo>
                  <a:close/>
                  <a:moveTo>
                    <a:pt x="200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200" y="16"/>
                  </a:lnTo>
                  <a:cubicBezTo>
                    <a:pt x="196" y="16"/>
                    <a:pt x="192" y="13"/>
                    <a:pt x="192" y="8"/>
                  </a:cubicBezTo>
                  <a:cubicBezTo>
                    <a:pt x="192" y="4"/>
                    <a:pt x="196" y="0"/>
                    <a:pt x="200" y="0"/>
                  </a:cubicBezTo>
                  <a:close/>
                  <a:moveTo>
                    <a:pt x="296" y="0"/>
                  </a:moveTo>
                  <a:lnTo>
                    <a:pt x="344" y="0"/>
                  </a:lnTo>
                  <a:cubicBezTo>
                    <a:pt x="349" y="0"/>
                    <a:pt x="352" y="4"/>
                    <a:pt x="352" y="8"/>
                  </a:cubicBezTo>
                  <a:cubicBezTo>
                    <a:pt x="352" y="13"/>
                    <a:pt x="349" y="16"/>
                    <a:pt x="344" y="16"/>
                  </a:cubicBezTo>
                  <a:lnTo>
                    <a:pt x="296" y="16"/>
                  </a:lnTo>
                  <a:cubicBezTo>
                    <a:pt x="292" y="16"/>
                    <a:pt x="288" y="13"/>
                    <a:pt x="288" y="8"/>
                  </a:cubicBezTo>
                  <a:cubicBezTo>
                    <a:pt x="288" y="4"/>
                    <a:pt x="292" y="0"/>
                    <a:pt x="296" y="0"/>
                  </a:cubicBezTo>
                  <a:close/>
                  <a:moveTo>
                    <a:pt x="392" y="0"/>
                  </a:moveTo>
                  <a:lnTo>
                    <a:pt x="440" y="0"/>
                  </a:lnTo>
                  <a:cubicBezTo>
                    <a:pt x="445" y="0"/>
                    <a:pt x="448" y="4"/>
                    <a:pt x="448" y="8"/>
                  </a:cubicBezTo>
                  <a:cubicBezTo>
                    <a:pt x="448" y="13"/>
                    <a:pt x="445" y="16"/>
                    <a:pt x="440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488" y="0"/>
                  </a:moveTo>
                  <a:lnTo>
                    <a:pt x="536" y="0"/>
                  </a:lnTo>
                  <a:cubicBezTo>
                    <a:pt x="541" y="0"/>
                    <a:pt x="544" y="4"/>
                    <a:pt x="544" y="8"/>
                  </a:cubicBezTo>
                  <a:cubicBezTo>
                    <a:pt x="544" y="13"/>
                    <a:pt x="541" y="16"/>
                    <a:pt x="536" y="16"/>
                  </a:cubicBezTo>
                  <a:lnTo>
                    <a:pt x="488" y="16"/>
                  </a:lnTo>
                  <a:cubicBezTo>
                    <a:pt x="484" y="16"/>
                    <a:pt x="480" y="13"/>
                    <a:pt x="480" y="8"/>
                  </a:cubicBezTo>
                  <a:cubicBezTo>
                    <a:pt x="480" y="4"/>
                    <a:pt x="484" y="0"/>
                    <a:pt x="488" y="0"/>
                  </a:cubicBezTo>
                  <a:close/>
                  <a:moveTo>
                    <a:pt x="584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584" y="16"/>
                  </a:lnTo>
                  <a:cubicBezTo>
                    <a:pt x="580" y="16"/>
                    <a:pt x="576" y="13"/>
                    <a:pt x="576" y="8"/>
                  </a:cubicBezTo>
                  <a:cubicBezTo>
                    <a:pt x="576" y="4"/>
                    <a:pt x="580" y="0"/>
                    <a:pt x="584" y="0"/>
                  </a:cubicBezTo>
                  <a:close/>
                  <a:moveTo>
                    <a:pt x="680" y="0"/>
                  </a:moveTo>
                  <a:lnTo>
                    <a:pt x="728" y="0"/>
                  </a:lnTo>
                  <a:cubicBezTo>
                    <a:pt x="733" y="0"/>
                    <a:pt x="736" y="4"/>
                    <a:pt x="736" y="8"/>
                  </a:cubicBezTo>
                  <a:cubicBezTo>
                    <a:pt x="736" y="13"/>
                    <a:pt x="733" y="16"/>
                    <a:pt x="728" y="16"/>
                  </a:cubicBezTo>
                  <a:lnTo>
                    <a:pt x="680" y="16"/>
                  </a:lnTo>
                  <a:cubicBezTo>
                    <a:pt x="676" y="16"/>
                    <a:pt x="672" y="13"/>
                    <a:pt x="672" y="8"/>
                  </a:cubicBezTo>
                  <a:cubicBezTo>
                    <a:pt x="672" y="4"/>
                    <a:pt x="676" y="0"/>
                    <a:pt x="680" y="0"/>
                  </a:cubicBezTo>
                  <a:close/>
                  <a:moveTo>
                    <a:pt x="776" y="0"/>
                  </a:moveTo>
                  <a:lnTo>
                    <a:pt x="824" y="0"/>
                  </a:lnTo>
                  <a:cubicBezTo>
                    <a:pt x="829" y="0"/>
                    <a:pt x="832" y="4"/>
                    <a:pt x="832" y="8"/>
                  </a:cubicBezTo>
                  <a:cubicBezTo>
                    <a:pt x="832" y="13"/>
                    <a:pt x="829" y="16"/>
                    <a:pt x="824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872" y="0"/>
                  </a:moveTo>
                  <a:lnTo>
                    <a:pt x="920" y="0"/>
                  </a:lnTo>
                  <a:cubicBezTo>
                    <a:pt x="925" y="0"/>
                    <a:pt x="928" y="4"/>
                    <a:pt x="928" y="8"/>
                  </a:cubicBezTo>
                  <a:cubicBezTo>
                    <a:pt x="928" y="13"/>
                    <a:pt x="925" y="16"/>
                    <a:pt x="920" y="16"/>
                  </a:cubicBezTo>
                  <a:lnTo>
                    <a:pt x="872" y="16"/>
                  </a:lnTo>
                  <a:cubicBezTo>
                    <a:pt x="868" y="16"/>
                    <a:pt x="864" y="13"/>
                    <a:pt x="864" y="8"/>
                  </a:cubicBezTo>
                  <a:cubicBezTo>
                    <a:pt x="864" y="4"/>
                    <a:pt x="868" y="0"/>
                    <a:pt x="872" y="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2322" name="Freeform 70"/>
            <p:cNvSpPr>
              <a:spLocks noEditPoints="1"/>
            </p:cNvSpPr>
            <p:nvPr/>
          </p:nvSpPr>
          <p:spPr bwMode="auto">
            <a:xfrm>
              <a:off x="352" y="1011"/>
              <a:ext cx="9" cy="1201"/>
            </a:xfrm>
            <a:custGeom>
              <a:avLst/>
              <a:gdLst>
                <a:gd name="T0" fmla="*/ 0 w 16"/>
                <a:gd name="T1" fmla="*/ 56 h 2656"/>
                <a:gd name="T2" fmla="*/ 16 w 16"/>
                <a:gd name="T3" fmla="*/ 104 h 2656"/>
                <a:gd name="T4" fmla="*/ 0 w 16"/>
                <a:gd name="T5" fmla="*/ 104 h 2656"/>
                <a:gd name="T6" fmla="*/ 16 w 16"/>
                <a:gd name="T7" fmla="*/ 248 h 2656"/>
                <a:gd name="T8" fmla="*/ 8 w 16"/>
                <a:gd name="T9" fmla="*/ 192 h 2656"/>
                <a:gd name="T10" fmla="*/ 8 w 16"/>
                <a:gd name="T11" fmla="*/ 352 h 2656"/>
                <a:gd name="T12" fmla="*/ 16 w 16"/>
                <a:gd name="T13" fmla="*/ 296 h 2656"/>
                <a:gd name="T14" fmla="*/ 0 w 16"/>
                <a:gd name="T15" fmla="*/ 440 h 2656"/>
                <a:gd name="T16" fmla="*/ 16 w 16"/>
                <a:gd name="T17" fmla="*/ 488 h 2656"/>
                <a:gd name="T18" fmla="*/ 0 w 16"/>
                <a:gd name="T19" fmla="*/ 488 h 2656"/>
                <a:gd name="T20" fmla="*/ 16 w 16"/>
                <a:gd name="T21" fmla="*/ 632 h 2656"/>
                <a:gd name="T22" fmla="*/ 8 w 16"/>
                <a:gd name="T23" fmla="*/ 576 h 2656"/>
                <a:gd name="T24" fmla="*/ 8 w 16"/>
                <a:gd name="T25" fmla="*/ 736 h 2656"/>
                <a:gd name="T26" fmla="*/ 16 w 16"/>
                <a:gd name="T27" fmla="*/ 680 h 2656"/>
                <a:gd name="T28" fmla="*/ 0 w 16"/>
                <a:gd name="T29" fmla="*/ 824 h 2656"/>
                <a:gd name="T30" fmla="*/ 16 w 16"/>
                <a:gd name="T31" fmla="*/ 872 h 2656"/>
                <a:gd name="T32" fmla="*/ 0 w 16"/>
                <a:gd name="T33" fmla="*/ 872 h 2656"/>
                <a:gd name="T34" fmla="*/ 16 w 16"/>
                <a:gd name="T35" fmla="*/ 1016 h 2656"/>
                <a:gd name="T36" fmla="*/ 8 w 16"/>
                <a:gd name="T37" fmla="*/ 960 h 2656"/>
                <a:gd name="T38" fmla="*/ 8 w 16"/>
                <a:gd name="T39" fmla="*/ 1120 h 2656"/>
                <a:gd name="T40" fmla="*/ 16 w 16"/>
                <a:gd name="T41" fmla="*/ 1064 h 2656"/>
                <a:gd name="T42" fmla="*/ 0 w 16"/>
                <a:gd name="T43" fmla="*/ 1208 h 2656"/>
                <a:gd name="T44" fmla="*/ 16 w 16"/>
                <a:gd name="T45" fmla="*/ 1256 h 2656"/>
                <a:gd name="T46" fmla="*/ 0 w 16"/>
                <a:gd name="T47" fmla="*/ 1256 h 2656"/>
                <a:gd name="T48" fmla="*/ 16 w 16"/>
                <a:gd name="T49" fmla="*/ 1400 h 2656"/>
                <a:gd name="T50" fmla="*/ 8 w 16"/>
                <a:gd name="T51" fmla="*/ 1344 h 2656"/>
                <a:gd name="T52" fmla="*/ 8 w 16"/>
                <a:gd name="T53" fmla="*/ 1504 h 2656"/>
                <a:gd name="T54" fmla="*/ 16 w 16"/>
                <a:gd name="T55" fmla="*/ 1448 h 2656"/>
                <a:gd name="T56" fmla="*/ 0 w 16"/>
                <a:gd name="T57" fmla="*/ 1592 h 2656"/>
                <a:gd name="T58" fmla="*/ 16 w 16"/>
                <a:gd name="T59" fmla="*/ 1640 h 2656"/>
                <a:gd name="T60" fmla="*/ 0 w 16"/>
                <a:gd name="T61" fmla="*/ 1640 h 2656"/>
                <a:gd name="T62" fmla="*/ 16 w 16"/>
                <a:gd name="T63" fmla="*/ 1784 h 2656"/>
                <a:gd name="T64" fmla="*/ 8 w 16"/>
                <a:gd name="T65" fmla="*/ 1728 h 2656"/>
                <a:gd name="T66" fmla="*/ 8 w 16"/>
                <a:gd name="T67" fmla="*/ 1888 h 2656"/>
                <a:gd name="T68" fmla="*/ 16 w 16"/>
                <a:gd name="T69" fmla="*/ 1832 h 2656"/>
                <a:gd name="T70" fmla="*/ 0 w 16"/>
                <a:gd name="T71" fmla="*/ 1976 h 2656"/>
                <a:gd name="T72" fmla="*/ 16 w 16"/>
                <a:gd name="T73" fmla="*/ 2024 h 2656"/>
                <a:gd name="T74" fmla="*/ 0 w 16"/>
                <a:gd name="T75" fmla="*/ 2024 h 2656"/>
                <a:gd name="T76" fmla="*/ 16 w 16"/>
                <a:gd name="T77" fmla="*/ 2168 h 2656"/>
                <a:gd name="T78" fmla="*/ 8 w 16"/>
                <a:gd name="T79" fmla="*/ 2112 h 2656"/>
                <a:gd name="T80" fmla="*/ 8 w 16"/>
                <a:gd name="T81" fmla="*/ 2272 h 2656"/>
                <a:gd name="T82" fmla="*/ 16 w 16"/>
                <a:gd name="T83" fmla="*/ 2216 h 2656"/>
                <a:gd name="T84" fmla="*/ 0 w 16"/>
                <a:gd name="T85" fmla="*/ 2360 h 2656"/>
                <a:gd name="T86" fmla="*/ 16 w 16"/>
                <a:gd name="T87" fmla="*/ 2408 h 2656"/>
                <a:gd name="T88" fmla="*/ 0 w 16"/>
                <a:gd name="T89" fmla="*/ 2408 h 2656"/>
                <a:gd name="T90" fmla="*/ 16 w 16"/>
                <a:gd name="T91" fmla="*/ 2552 h 2656"/>
                <a:gd name="T92" fmla="*/ 8 w 16"/>
                <a:gd name="T93" fmla="*/ 2496 h 2656"/>
                <a:gd name="T94" fmla="*/ 8 w 16"/>
                <a:gd name="T95" fmla="*/ 2656 h 2656"/>
                <a:gd name="T96" fmla="*/ 16 w 16"/>
                <a:gd name="T97" fmla="*/ 2600 h 26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"/>
                <a:gd name="T148" fmla="*/ 0 h 2656"/>
                <a:gd name="T149" fmla="*/ 16 w 16"/>
                <a:gd name="T150" fmla="*/ 2656 h 26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" h="2656">
                  <a:moveTo>
                    <a:pt x="16" y="8"/>
                  </a:moveTo>
                  <a:lnTo>
                    <a:pt x="16" y="56"/>
                  </a:lnTo>
                  <a:cubicBezTo>
                    <a:pt x="16" y="61"/>
                    <a:pt x="13" y="64"/>
                    <a:pt x="8" y="64"/>
                  </a:cubicBezTo>
                  <a:cubicBezTo>
                    <a:pt x="4" y="64"/>
                    <a:pt x="0" y="61"/>
                    <a:pt x="0" y="56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  <a:moveTo>
                    <a:pt x="16" y="104"/>
                  </a:moveTo>
                  <a:lnTo>
                    <a:pt x="16" y="152"/>
                  </a:lnTo>
                  <a:cubicBezTo>
                    <a:pt x="16" y="157"/>
                    <a:pt x="13" y="160"/>
                    <a:pt x="8" y="160"/>
                  </a:cubicBezTo>
                  <a:cubicBezTo>
                    <a:pt x="4" y="160"/>
                    <a:pt x="0" y="157"/>
                    <a:pt x="0" y="152"/>
                  </a:cubicBezTo>
                  <a:lnTo>
                    <a:pt x="0" y="104"/>
                  </a:lnTo>
                  <a:cubicBezTo>
                    <a:pt x="0" y="100"/>
                    <a:pt x="4" y="96"/>
                    <a:pt x="8" y="96"/>
                  </a:cubicBezTo>
                  <a:cubicBezTo>
                    <a:pt x="13" y="96"/>
                    <a:pt x="16" y="100"/>
                    <a:pt x="16" y="104"/>
                  </a:cubicBezTo>
                  <a:close/>
                  <a:moveTo>
                    <a:pt x="16" y="200"/>
                  </a:moveTo>
                  <a:lnTo>
                    <a:pt x="16" y="248"/>
                  </a:lnTo>
                  <a:cubicBezTo>
                    <a:pt x="16" y="253"/>
                    <a:pt x="13" y="256"/>
                    <a:pt x="8" y="256"/>
                  </a:cubicBezTo>
                  <a:cubicBezTo>
                    <a:pt x="4" y="256"/>
                    <a:pt x="0" y="253"/>
                    <a:pt x="0" y="248"/>
                  </a:cubicBezTo>
                  <a:lnTo>
                    <a:pt x="0" y="200"/>
                  </a:lnTo>
                  <a:cubicBezTo>
                    <a:pt x="0" y="196"/>
                    <a:pt x="4" y="192"/>
                    <a:pt x="8" y="192"/>
                  </a:cubicBezTo>
                  <a:cubicBezTo>
                    <a:pt x="13" y="192"/>
                    <a:pt x="16" y="196"/>
                    <a:pt x="16" y="200"/>
                  </a:cubicBezTo>
                  <a:close/>
                  <a:moveTo>
                    <a:pt x="16" y="296"/>
                  </a:moveTo>
                  <a:lnTo>
                    <a:pt x="16" y="344"/>
                  </a:lnTo>
                  <a:cubicBezTo>
                    <a:pt x="16" y="349"/>
                    <a:pt x="13" y="352"/>
                    <a:pt x="8" y="352"/>
                  </a:cubicBezTo>
                  <a:cubicBezTo>
                    <a:pt x="4" y="352"/>
                    <a:pt x="0" y="349"/>
                    <a:pt x="0" y="344"/>
                  </a:cubicBezTo>
                  <a:lnTo>
                    <a:pt x="0" y="296"/>
                  </a:lnTo>
                  <a:cubicBezTo>
                    <a:pt x="0" y="292"/>
                    <a:pt x="4" y="288"/>
                    <a:pt x="8" y="288"/>
                  </a:cubicBezTo>
                  <a:cubicBezTo>
                    <a:pt x="13" y="288"/>
                    <a:pt x="16" y="292"/>
                    <a:pt x="16" y="296"/>
                  </a:cubicBezTo>
                  <a:close/>
                  <a:moveTo>
                    <a:pt x="16" y="392"/>
                  </a:moveTo>
                  <a:lnTo>
                    <a:pt x="16" y="440"/>
                  </a:lnTo>
                  <a:cubicBezTo>
                    <a:pt x="16" y="445"/>
                    <a:pt x="13" y="448"/>
                    <a:pt x="8" y="448"/>
                  </a:cubicBezTo>
                  <a:cubicBezTo>
                    <a:pt x="4" y="448"/>
                    <a:pt x="0" y="445"/>
                    <a:pt x="0" y="440"/>
                  </a:cubicBezTo>
                  <a:lnTo>
                    <a:pt x="0" y="392"/>
                  </a:lnTo>
                  <a:cubicBezTo>
                    <a:pt x="0" y="388"/>
                    <a:pt x="4" y="384"/>
                    <a:pt x="8" y="384"/>
                  </a:cubicBezTo>
                  <a:cubicBezTo>
                    <a:pt x="13" y="384"/>
                    <a:pt x="16" y="388"/>
                    <a:pt x="16" y="392"/>
                  </a:cubicBezTo>
                  <a:close/>
                  <a:moveTo>
                    <a:pt x="16" y="488"/>
                  </a:moveTo>
                  <a:lnTo>
                    <a:pt x="16" y="536"/>
                  </a:lnTo>
                  <a:cubicBezTo>
                    <a:pt x="16" y="541"/>
                    <a:pt x="13" y="544"/>
                    <a:pt x="8" y="544"/>
                  </a:cubicBezTo>
                  <a:cubicBezTo>
                    <a:pt x="4" y="544"/>
                    <a:pt x="0" y="541"/>
                    <a:pt x="0" y="536"/>
                  </a:cubicBezTo>
                  <a:lnTo>
                    <a:pt x="0" y="488"/>
                  </a:lnTo>
                  <a:cubicBezTo>
                    <a:pt x="0" y="484"/>
                    <a:pt x="4" y="480"/>
                    <a:pt x="8" y="480"/>
                  </a:cubicBezTo>
                  <a:cubicBezTo>
                    <a:pt x="13" y="480"/>
                    <a:pt x="16" y="484"/>
                    <a:pt x="16" y="488"/>
                  </a:cubicBezTo>
                  <a:close/>
                  <a:moveTo>
                    <a:pt x="16" y="584"/>
                  </a:moveTo>
                  <a:lnTo>
                    <a:pt x="16" y="632"/>
                  </a:lnTo>
                  <a:cubicBezTo>
                    <a:pt x="16" y="637"/>
                    <a:pt x="13" y="640"/>
                    <a:pt x="8" y="640"/>
                  </a:cubicBezTo>
                  <a:cubicBezTo>
                    <a:pt x="4" y="640"/>
                    <a:pt x="0" y="637"/>
                    <a:pt x="0" y="632"/>
                  </a:cubicBezTo>
                  <a:lnTo>
                    <a:pt x="0" y="584"/>
                  </a:lnTo>
                  <a:cubicBezTo>
                    <a:pt x="0" y="580"/>
                    <a:pt x="4" y="576"/>
                    <a:pt x="8" y="576"/>
                  </a:cubicBezTo>
                  <a:cubicBezTo>
                    <a:pt x="13" y="576"/>
                    <a:pt x="16" y="580"/>
                    <a:pt x="16" y="584"/>
                  </a:cubicBezTo>
                  <a:close/>
                  <a:moveTo>
                    <a:pt x="16" y="680"/>
                  </a:moveTo>
                  <a:lnTo>
                    <a:pt x="16" y="728"/>
                  </a:lnTo>
                  <a:cubicBezTo>
                    <a:pt x="16" y="733"/>
                    <a:pt x="13" y="736"/>
                    <a:pt x="8" y="736"/>
                  </a:cubicBezTo>
                  <a:cubicBezTo>
                    <a:pt x="4" y="736"/>
                    <a:pt x="0" y="733"/>
                    <a:pt x="0" y="728"/>
                  </a:cubicBezTo>
                  <a:lnTo>
                    <a:pt x="0" y="680"/>
                  </a:lnTo>
                  <a:cubicBezTo>
                    <a:pt x="0" y="676"/>
                    <a:pt x="4" y="672"/>
                    <a:pt x="8" y="672"/>
                  </a:cubicBezTo>
                  <a:cubicBezTo>
                    <a:pt x="13" y="672"/>
                    <a:pt x="16" y="676"/>
                    <a:pt x="16" y="680"/>
                  </a:cubicBezTo>
                  <a:close/>
                  <a:moveTo>
                    <a:pt x="16" y="776"/>
                  </a:moveTo>
                  <a:lnTo>
                    <a:pt x="16" y="824"/>
                  </a:lnTo>
                  <a:cubicBezTo>
                    <a:pt x="16" y="829"/>
                    <a:pt x="13" y="832"/>
                    <a:pt x="8" y="832"/>
                  </a:cubicBezTo>
                  <a:cubicBezTo>
                    <a:pt x="4" y="832"/>
                    <a:pt x="0" y="829"/>
                    <a:pt x="0" y="824"/>
                  </a:cubicBezTo>
                  <a:lnTo>
                    <a:pt x="0" y="776"/>
                  </a:lnTo>
                  <a:cubicBezTo>
                    <a:pt x="0" y="772"/>
                    <a:pt x="4" y="768"/>
                    <a:pt x="8" y="768"/>
                  </a:cubicBezTo>
                  <a:cubicBezTo>
                    <a:pt x="13" y="768"/>
                    <a:pt x="16" y="772"/>
                    <a:pt x="16" y="776"/>
                  </a:cubicBezTo>
                  <a:close/>
                  <a:moveTo>
                    <a:pt x="16" y="872"/>
                  </a:moveTo>
                  <a:lnTo>
                    <a:pt x="16" y="920"/>
                  </a:lnTo>
                  <a:cubicBezTo>
                    <a:pt x="16" y="925"/>
                    <a:pt x="13" y="928"/>
                    <a:pt x="8" y="928"/>
                  </a:cubicBezTo>
                  <a:cubicBezTo>
                    <a:pt x="4" y="928"/>
                    <a:pt x="0" y="925"/>
                    <a:pt x="0" y="920"/>
                  </a:cubicBezTo>
                  <a:lnTo>
                    <a:pt x="0" y="872"/>
                  </a:lnTo>
                  <a:cubicBezTo>
                    <a:pt x="0" y="868"/>
                    <a:pt x="4" y="864"/>
                    <a:pt x="8" y="864"/>
                  </a:cubicBezTo>
                  <a:cubicBezTo>
                    <a:pt x="13" y="864"/>
                    <a:pt x="16" y="868"/>
                    <a:pt x="16" y="872"/>
                  </a:cubicBezTo>
                  <a:close/>
                  <a:moveTo>
                    <a:pt x="16" y="968"/>
                  </a:moveTo>
                  <a:lnTo>
                    <a:pt x="16" y="1016"/>
                  </a:lnTo>
                  <a:cubicBezTo>
                    <a:pt x="16" y="1021"/>
                    <a:pt x="13" y="1024"/>
                    <a:pt x="8" y="1024"/>
                  </a:cubicBezTo>
                  <a:cubicBezTo>
                    <a:pt x="4" y="1024"/>
                    <a:pt x="0" y="1021"/>
                    <a:pt x="0" y="1016"/>
                  </a:cubicBezTo>
                  <a:lnTo>
                    <a:pt x="0" y="968"/>
                  </a:lnTo>
                  <a:cubicBezTo>
                    <a:pt x="0" y="964"/>
                    <a:pt x="4" y="960"/>
                    <a:pt x="8" y="960"/>
                  </a:cubicBezTo>
                  <a:cubicBezTo>
                    <a:pt x="13" y="960"/>
                    <a:pt x="16" y="964"/>
                    <a:pt x="16" y="968"/>
                  </a:cubicBezTo>
                  <a:close/>
                  <a:moveTo>
                    <a:pt x="16" y="1064"/>
                  </a:moveTo>
                  <a:lnTo>
                    <a:pt x="16" y="1112"/>
                  </a:lnTo>
                  <a:cubicBezTo>
                    <a:pt x="16" y="1117"/>
                    <a:pt x="13" y="1120"/>
                    <a:pt x="8" y="1120"/>
                  </a:cubicBezTo>
                  <a:cubicBezTo>
                    <a:pt x="4" y="1120"/>
                    <a:pt x="0" y="1117"/>
                    <a:pt x="0" y="1112"/>
                  </a:cubicBezTo>
                  <a:lnTo>
                    <a:pt x="0" y="1064"/>
                  </a:lnTo>
                  <a:cubicBezTo>
                    <a:pt x="0" y="1060"/>
                    <a:pt x="4" y="1056"/>
                    <a:pt x="8" y="1056"/>
                  </a:cubicBezTo>
                  <a:cubicBezTo>
                    <a:pt x="13" y="1056"/>
                    <a:pt x="16" y="1060"/>
                    <a:pt x="16" y="1064"/>
                  </a:cubicBezTo>
                  <a:close/>
                  <a:moveTo>
                    <a:pt x="16" y="1160"/>
                  </a:moveTo>
                  <a:lnTo>
                    <a:pt x="16" y="1208"/>
                  </a:lnTo>
                  <a:cubicBezTo>
                    <a:pt x="16" y="1213"/>
                    <a:pt x="13" y="1216"/>
                    <a:pt x="8" y="1216"/>
                  </a:cubicBezTo>
                  <a:cubicBezTo>
                    <a:pt x="4" y="1216"/>
                    <a:pt x="0" y="1213"/>
                    <a:pt x="0" y="1208"/>
                  </a:cubicBezTo>
                  <a:lnTo>
                    <a:pt x="0" y="1160"/>
                  </a:lnTo>
                  <a:cubicBezTo>
                    <a:pt x="0" y="1156"/>
                    <a:pt x="4" y="1152"/>
                    <a:pt x="8" y="1152"/>
                  </a:cubicBezTo>
                  <a:cubicBezTo>
                    <a:pt x="13" y="1152"/>
                    <a:pt x="16" y="1156"/>
                    <a:pt x="16" y="1160"/>
                  </a:cubicBezTo>
                  <a:close/>
                  <a:moveTo>
                    <a:pt x="16" y="1256"/>
                  </a:moveTo>
                  <a:lnTo>
                    <a:pt x="16" y="1304"/>
                  </a:lnTo>
                  <a:cubicBezTo>
                    <a:pt x="16" y="1309"/>
                    <a:pt x="13" y="1312"/>
                    <a:pt x="8" y="1312"/>
                  </a:cubicBezTo>
                  <a:cubicBezTo>
                    <a:pt x="4" y="1312"/>
                    <a:pt x="0" y="1309"/>
                    <a:pt x="0" y="1304"/>
                  </a:cubicBezTo>
                  <a:lnTo>
                    <a:pt x="0" y="1256"/>
                  </a:lnTo>
                  <a:cubicBezTo>
                    <a:pt x="0" y="1252"/>
                    <a:pt x="4" y="1248"/>
                    <a:pt x="8" y="1248"/>
                  </a:cubicBezTo>
                  <a:cubicBezTo>
                    <a:pt x="13" y="1248"/>
                    <a:pt x="16" y="1252"/>
                    <a:pt x="16" y="1256"/>
                  </a:cubicBezTo>
                  <a:close/>
                  <a:moveTo>
                    <a:pt x="16" y="1352"/>
                  </a:moveTo>
                  <a:lnTo>
                    <a:pt x="16" y="1400"/>
                  </a:lnTo>
                  <a:cubicBezTo>
                    <a:pt x="16" y="1405"/>
                    <a:pt x="13" y="1408"/>
                    <a:pt x="8" y="1408"/>
                  </a:cubicBezTo>
                  <a:cubicBezTo>
                    <a:pt x="4" y="1408"/>
                    <a:pt x="0" y="1405"/>
                    <a:pt x="0" y="1400"/>
                  </a:cubicBezTo>
                  <a:lnTo>
                    <a:pt x="0" y="1352"/>
                  </a:lnTo>
                  <a:cubicBezTo>
                    <a:pt x="0" y="1348"/>
                    <a:pt x="4" y="1344"/>
                    <a:pt x="8" y="1344"/>
                  </a:cubicBezTo>
                  <a:cubicBezTo>
                    <a:pt x="13" y="1344"/>
                    <a:pt x="16" y="1348"/>
                    <a:pt x="16" y="1352"/>
                  </a:cubicBezTo>
                  <a:close/>
                  <a:moveTo>
                    <a:pt x="16" y="1448"/>
                  </a:moveTo>
                  <a:lnTo>
                    <a:pt x="16" y="1496"/>
                  </a:lnTo>
                  <a:cubicBezTo>
                    <a:pt x="16" y="1501"/>
                    <a:pt x="13" y="1504"/>
                    <a:pt x="8" y="1504"/>
                  </a:cubicBezTo>
                  <a:cubicBezTo>
                    <a:pt x="4" y="1504"/>
                    <a:pt x="0" y="1501"/>
                    <a:pt x="0" y="1496"/>
                  </a:cubicBezTo>
                  <a:lnTo>
                    <a:pt x="0" y="1448"/>
                  </a:lnTo>
                  <a:cubicBezTo>
                    <a:pt x="0" y="1444"/>
                    <a:pt x="4" y="1440"/>
                    <a:pt x="8" y="1440"/>
                  </a:cubicBezTo>
                  <a:cubicBezTo>
                    <a:pt x="13" y="1440"/>
                    <a:pt x="16" y="1444"/>
                    <a:pt x="16" y="1448"/>
                  </a:cubicBezTo>
                  <a:close/>
                  <a:moveTo>
                    <a:pt x="16" y="1544"/>
                  </a:moveTo>
                  <a:lnTo>
                    <a:pt x="16" y="1592"/>
                  </a:lnTo>
                  <a:cubicBezTo>
                    <a:pt x="16" y="1597"/>
                    <a:pt x="13" y="1600"/>
                    <a:pt x="8" y="1600"/>
                  </a:cubicBezTo>
                  <a:cubicBezTo>
                    <a:pt x="4" y="1600"/>
                    <a:pt x="0" y="1597"/>
                    <a:pt x="0" y="1592"/>
                  </a:cubicBezTo>
                  <a:lnTo>
                    <a:pt x="0" y="1544"/>
                  </a:lnTo>
                  <a:cubicBezTo>
                    <a:pt x="0" y="1540"/>
                    <a:pt x="4" y="1536"/>
                    <a:pt x="8" y="1536"/>
                  </a:cubicBezTo>
                  <a:cubicBezTo>
                    <a:pt x="13" y="1536"/>
                    <a:pt x="16" y="1540"/>
                    <a:pt x="16" y="1544"/>
                  </a:cubicBezTo>
                  <a:close/>
                  <a:moveTo>
                    <a:pt x="16" y="1640"/>
                  </a:moveTo>
                  <a:lnTo>
                    <a:pt x="16" y="1688"/>
                  </a:lnTo>
                  <a:cubicBezTo>
                    <a:pt x="16" y="1693"/>
                    <a:pt x="13" y="1696"/>
                    <a:pt x="8" y="1696"/>
                  </a:cubicBezTo>
                  <a:cubicBezTo>
                    <a:pt x="4" y="1696"/>
                    <a:pt x="0" y="1693"/>
                    <a:pt x="0" y="1688"/>
                  </a:cubicBezTo>
                  <a:lnTo>
                    <a:pt x="0" y="1640"/>
                  </a:lnTo>
                  <a:cubicBezTo>
                    <a:pt x="0" y="1636"/>
                    <a:pt x="4" y="1632"/>
                    <a:pt x="8" y="1632"/>
                  </a:cubicBezTo>
                  <a:cubicBezTo>
                    <a:pt x="13" y="1632"/>
                    <a:pt x="16" y="1636"/>
                    <a:pt x="16" y="1640"/>
                  </a:cubicBezTo>
                  <a:close/>
                  <a:moveTo>
                    <a:pt x="16" y="1736"/>
                  </a:moveTo>
                  <a:lnTo>
                    <a:pt x="16" y="1784"/>
                  </a:lnTo>
                  <a:cubicBezTo>
                    <a:pt x="16" y="1789"/>
                    <a:pt x="13" y="1792"/>
                    <a:pt x="8" y="1792"/>
                  </a:cubicBezTo>
                  <a:cubicBezTo>
                    <a:pt x="4" y="1792"/>
                    <a:pt x="0" y="1789"/>
                    <a:pt x="0" y="1784"/>
                  </a:cubicBezTo>
                  <a:lnTo>
                    <a:pt x="0" y="1736"/>
                  </a:lnTo>
                  <a:cubicBezTo>
                    <a:pt x="0" y="1732"/>
                    <a:pt x="4" y="1728"/>
                    <a:pt x="8" y="1728"/>
                  </a:cubicBezTo>
                  <a:cubicBezTo>
                    <a:pt x="13" y="1728"/>
                    <a:pt x="16" y="1732"/>
                    <a:pt x="16" y="1736"/>
                  </a:cubicBezTo>
                  <a:close/>
                  <a:moveTo>
                    <a:pt x="16" y="1832"/>
                  </a:moveTo>
                  <a:lnTo>
                    <a:pt x="16" y="1880"/>
                  </a:lnTo>
                  <a:cubicBezTo>
                    <a:pt x="16" y="1885"/>
                    <a:pt x="13" y="1888"/>
                    <a:pt x="8" y="1888"/>
                  </a:cubicBezTo>
                  <a:cubicBezTo>
                    <a:pt x="4" y="1888"/>
                    <a:pt x="0" y="1885"/>
                    <a:pt x="0" y="1880"/>
                  </a:cubicBezTo>
                  <a:lnTo>
                    <a:pt x="0" y="1832"/>
                  </a:lnTo>
                  <a:cubicBezTo>
                    <a:pt x="0" y="1828"/>
                    <a:pt x="4" y="1824"/>
                    <a:pt x="8" y="1824"/>
                  </a:cubicBezTo>
                  <a:cubicBezTo>
                    <a:pt x="13" y="1824"/>
                    <a:pt x="16" y="1828"/>
                    <a:pt x="16" y="1832"/>
                  </a:cubicBezTo>
                  <a:close/>
                  <a:moveTo>
                    <a:pt x="16" y="1928"/>
                  </a:moveTo>
                  <a:lnTo>
                    <a:pt x="16" y="1976"/>
                  </a:lnTo>
                  <a:cubicBezTo>
                    <a:pt x="16" y="1981"/>
                    <a:pt x="13" y="1984"/>
                    <a:pt x="8" y="1984"/>
                  </a:cubicBezTo>
                  <a:cubicBezTo>
                    <a:pt x="4" y="1984"/>
                    <a:pt x="0" y="1981"/>
                    <a:pt x="0" y="1976"/>
                  </a:cubicBezTo>
                  <a:lnTo>
                    <a:pt x="0" y="1928"/>
                  </a:lnTo>
                  <a:cubicBezTo>
                    <a:pt x="0" y="1924"/>
                    <a:pt x="4" y="1920"/>
                    <a:pt x="8" y="1920"/>
                  </a:cubicBezTo>
                  <a:cubicBezTo>
                    <a:pt x="13" y="1920"/>
                    <a:pt x="16" y="1924"/>
                    <a:pt x="16" y="1928"/>
                  </a:cubicBezTo>
                  <a:close/>
                  <a:moveTo>
                    <a:pt x="16" y="2024"/>
                  </a:moveTo>
                  <a:lnTo>
                    <a:pt x="16" y="2072"/>
                  </a:lnTo>
                  <a:cubicBezTo>
                    <a:pt x="16" y="2077"/>
                    <a:pt x="13" y="2080"/>
                    <a:pt x="8" y="2080"/>
                  </a:cubicBezTo>
                  <a:cubicBezTo>
                    <a:pt x="4" y="2080"/>
                    <a:pt x="0" y="2077"/>
                    <a:pt x="0" y="2072"/>
                  </a:cubicBezTo>
                  <a:lnTo>
                    <a:pt x="0" y="2024"/>
                  </a:lnTo>
                  <a:cubicBezTo>
                    <a:pt x="0" y="2020"/>
                    <a:pt x="4" y="2016"/>
                    <a:pt x="8" y="2016"/>
                  </a:cubicBezTo>
                  <a:cubicBezTo>
                    <a:pt x="13" y="2016"/>
                    <a:pt x="16" y="2020"/>
                    <a:pt x="16" y="2024"/>
                  </a:cubicBezTo>
                  <a:close/>
                  <a:moveTo>
                    <a:pt x="16" y="2120"/>
                  </a:moveTo>
                  <a:lnTo>
                    <a:pt x="16" y="2168"/>
                  </a:lnTo>
                  <a:cubicBezTo>
                    <a:pt x="16" y="2173"/>
                    <a:pt x="13" y="2176"/>
                    <a:pt x="8" y="2176"/>
                  </a:cubicBezTo>
                  <a:cubicBezTo>
                    <a:pt x="4" y="2176"/>
                    <a:pt x="0" y="2173"/>
                    <a:pt x="0" y="2168"/>
                  </a:cubicBezTo>
                  <a:lnTo>
                    <a:pt x="0" y="2120"/>
                  </a:lnTo>
                  <a:cubicBezTo>
                    <a:pt x="0" y="2116"/>
                    <a:pt x="4" y="2112"/>
                    <a:pt x="8" y="2112"/>
                  </a:cubicBezTo>
                  <a:cubicBezTo>
                    <a:pt x="13" y="2112"/>
                    <a:pt x="16" y="2116"/>
                    <a:pt x="16" y="2120"/>
                  </a:cubicBezTo>
                  <a:close/>
                  <a:moveTo>
                    <a:pt x="16" y="2216"/>
                  </a:moveTo>
                  <a:lnTo>
                    <a:pt x="16" y="2264"/>
                  </a:lnTo>
                  <a:cubicBezTo>
                    <a:pt x="16" y="2269"/>
                    <a:pt x="13" y="2272"/>
                    <a:pt x="8" y="2272"/>
                  </a:cubicBezTo>
                  <a:cubicBezTo>
                    <a:pt x="4" y="2272"/>
                    <a:pt x="0" y="2269"/>
                    <a:pt x="0" y="2264"/>
                  </a:cubicBezTo>
                  <a:lnTo>
                    <a:pt x="0" y="2216"/>
                  </a:lnTo>
                  <a:cubicBezTo>
                    <a:pt x="0" y="2212"/>
                    <a:pt x="4" y="2208"/>
                    <a:pt x="8" y="2208"/>
                  </a:cubicBezTo>
                  <a:cubicBezTo>
                    <a:pt x="13" y="2208"/>
                    <a:pt x="16" y="2212"/>
                    <a:pt x="16" y="2216"/>
                  </a:cubicBezTo>
                  <a:close/>
                  <a:moveTo>
                    <a:pt x="16" y="2312"/>
                  </a:moveTo>
                  <a:lnTo>
                    <a:pt x="16" y="2360"/>
                  </a:lnTo>
                  <a:cubicBezTo>
                    <a:pt x="16" y="2365"/>
                    <a:pt x="13" y="2368"/>
                    <a:pt x="8" y="2368"/>
                  </a:cubicBezTo>
                  <a:cubicBezTo>
                    <a:pt x="4" y="2368"/>
                    <a:pt x="0" y="2365"/>
                    <a:pt x="0" y="2360"/>
                  </a:cubicBezTo>
                  <a:lnTo>
                    <a:pt x="0" y="2312"/>
                  </a:lnTo>
                  <a:cubicBezTo>
                    <a:pt x="0" y="2308"/>
                    <a:pt x="4" y="2304"/>
                    <a:pt x="8" y="2304"/>
                  </a:cubicBezTo>
                  <a:cubicBezTo>
                    <a:pt x="13" y="2304"/>
                    <a:pt x="16" y="2308"/>
                    <a:pt x="16" y="2312"/>
                  </a:cubicBezTo>
                  <a:close/>
                  <a:moveTo>
                    <a:pt x="16" y="2408"/>
                  </a:moveTo>
                  <a:lnTo>
                    <a:pt x="16" y="2456"/>
                  </a:lnTo>
                  <a:cubicBezTo>
                    <a:pt x="16" y="2461"/>
                    <a:pt x="13" y="2464"/>
                    <a:pt x="8" y="2464"/>
                  </a:cubicBezTo>
                  <a:cubicBezTo>
                    <a:pt x="4" y="2464"/>
                    <a:pt x="0" y="2461"/>
                    <a:pt x="0" y="2456"/>
                  </a:cubicBezTo>
                  <a:lnTo>
                    <a:pt x="0" y="2408"/>
                  </a:lnTo>
                  <a:cubicBezTo>
                    <a:pt x="0" y="2404"/>
                    <a:pt x="4" y="2400"/>
                    <a:pt x="8" y="2400"/>
                  </a:cubicBezTo>
                  <a:cubicBezTo>
                    <a:pt x="13" y="2400"/>
                    <a:pt x="16" y="2404"/>
                    <a:pt x="16" y="2408"/>
                  </a:cubicBezTo>
                  <a:close/>
                  <a:moveTo>
                    <a:pt x="16" y="2504"/>
                  </a:moveTo>
                  <a:lnTo>
                    <a:pt x="16" y="2552"/>
                  </a:lnTo>
                  <a:cubicBezTo>
                    <a:pt x="16" y="2557"/>
                    <a:pt x="13" y="2560"/>
                    <a:pt x="8" y="2560"/>
                  </a:cubicBezTo>
                  <a:cubicBezTo>
                    <a:pt x="4" y="2560"/>
                    <a:pt x="0" y="2557"/>
                    <a:pt x="0" y="2552"/>
                  </a:cubicBezTo>
                  <a:lnTo>
                    <a:pt x="0" y="2504"/>
                  </a:lnTo>
                  <a:cubicBezTo>
                    <a:pt x="0" y="2500"/>
                    <a:pt x="4" y="2496"/>
                    <a:pt x="8" y="2496"/>
                  </a:cubicBezTo>
                  <a:cubicBezTo>
                    <a:pt x="13" y="2496"/>
                    <a:pt x="16" y="2500"/>
                    <a:pt x="16" y="2504"/>
                  </a:cubicBezTo>
                  <a:close/>
                  <a:moveTo>
                    <a:pt x="16" y="2600"/>
                  </a:moveTo>
                  <a:lnTo>
                    <a:pt x="16" y="2648"/>
                  </a:lnTo>
                  <a:cubicBezTo>
                    <a:pt x="16" y="2653"/>
                    <a:pt x="13" y="2656"/>
                    <a:pt x="8" y="2656"/>
                  </a:cubicBezTo>
                  <a:cubicBezTo>
                    <a:pt x="4" y="2656"/>
                    <a:pt x="0" y="2653"/>
                    <a:pt x="0" y="2648"/>
                  </a:cubicBezTo>
                  <a:lnTo>
                    <a:pt x="0" y="2600"/>
                  </a:lnTo>
                  <a:cubicBezTo>
                    <a:pt x="0" y="2596"/>
                    <a:pt x="4" y="2592"/>
                    <a:pt x="8" y="2592"/>
                  </a:cubicBezTo>
                  <a:cubicBezTo>
                    <a:pt x="13" y="2592"/>
                    <a:pt x="16" y="2596"/>
                    <a:pt x="16" y="260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2323" name="Freeform 71"/>
            <p:cNvSpPr>
              <a:spLocks/>
            </p:cNvSpPr>
            <p:nvPr/>
          </p:nvSpPr>
          <p:spPr bwMode="auto">
            <a:xfrm>
              <a:off x="318" y="967"/>
              <a:ext cx="76" cy="63"/>
            </a:xfrm>
            <a:custGeom>
              <a:avLst/>
              <a:gdLst>
                <a:gd name="T0" fmla="*/ 69 w 138"/>
                <a:gd name="T1" fmla="*/ 0 h 139"/>
                <a:gd name="T2" fmla="*/ 138 w 138"/>
                <a:gd name="T3" fmla="*/ 139 h 139"/>
                <a:gd name="T4" fmla="*/ 0 w 138"/>
                <a:gd name="T5" fmla="*/ 139 h 139"/>
                <a:gd name="T6" fmla="*/ 69 w 138"/>
                <a:gd name="T7" fmla="*/ 0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139"/>
                <a:gd name="T14" fmla="*/ 138 w 138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139">
                  <a:moveTo>
                    <a:pt x="69" y="0"/>
                  </a:moveTo>
                  <a:lnTo>
                    <a:pt x="138" y="139"/>
                  </a:lnTo>
                  <a:cubicBezTo>
                    <a:pt x="95" y="117"/>
                    <a:pt x="44" y="117"/>
                    <a:pt x="0" y="139"/>
                  </a:cubicBezTo>
                  <a:lnTo>
                    <a:pt x="69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2324" name="Freeform 72"/>
            <p:cNvSpPr>
              <a:spLocks/>
            </p:cNvSpPr>
            <p:nvPr/>
          </p:nvSpPr>
          <p:spPr bwMode="auto">
            <a:xfrm>
              <a:off x="318" y="2208"/>
              <a:ext cx="76" cy="61"/>
            </a:xfrm>
            <a:custGeom>
              <a:avLst/>
              <a:gdLst>
                <a:gd name="T0" fmla="*/ 69 w 138"/>
                <a:gd name="T1" fmla="*/ 138 h 138"/>
                <a:gd name="T2" fmla="*/ 0 w 138"/>
                <a:gd name="T3" fmla="*/ 0 h 138"/>
                <a:gd name="T4" fmla="*/ 138 w 138"/>
                <a:gd name="T5" fmla="*/ 0 h 138"/>
                <a:gd name="T6" fmla="*/ 138 w 138"/>
                <a:gd name="T7" fmla="*/ 0 h 138"/>
                <a:gd name="T8" fmla="*/ 69 w 138"/>
                <a:gd name="T9" fmla="*/ 138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38"/>
                <a:gd name="T17" fmla="*/ 138 w 138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38">
                  <a:moveTo>
                    <a:pt x="69" y="138"/>
                  </a:moveTo>
                  <a:lnTo>
                    <a:pt x="0" y="0"/>
                  </a:lnTo>
                  <a:cubicBezTo>
                    <a:pt x="44" y="22"/>
                    <a:pt x="95" y="22"/>
                    <a:pt x="138" y="0"/>
                  </a:cubicBezTo>
                  <a:lnTo>
                    <a:pt x="69" y="13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2325" name="Rectangle 73"/>
            <p:cNvSpPr>
              <a:spLocks noChangeArrowheads="1"/>
            </p:cNvSpPr>
            <p:nvPr/>
          </p:nvSpPr>
          <p:spPr bwMode="auto">
            <a:xfrm>
              <a:off x="145" y="1289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固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2326" name="Rectangle 74"/>
            <p:cNvSpPr>
              <a:spLocks noChangeArrowheads="1"/>
            </p:cNvSpPr>
            <p:nvPr/>
          </p:nvSpPr>
          <p:spPr bwMode="auto">
            <a:xfrm>
              <a:off x="145" y="1405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定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2327" name="Rectangle 75"/>
            <p:cNvSpPr>
              <a:spLocks noChangeArrowheads="1"/>
            </p:cNvSpPr>
            <p:nvPr/>
          </p:nvSpPr>
          <p:spPr bwMode="auto">
            <a:xfrm>
              <a:off x="145" y="1521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长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2328" name="Rectangle 76"/>
            <p:cNvSpPr>
              <a:spLocks noChangeArrowheads="1"/>
            </p:cNvSpPr>
            <p:nvPr/>
          </p:nvSpPr>
          <p:spPr bwMode="auto">
            <a:xfrm>
              <a:off x="145" y="1629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度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2329" name="Rectangle 77"/>
            <p:cNvSpPr>
              <a:spLocks noChangeArrowheads="1"/>
            </p:cNvSpPr>
            <p:nvPr/>
          </p:nvSpPr>
          <p:spPr bwMode="auto">
            <a:xfrm>
              <a:off x="145" y="1745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部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2330" name="Rectangle 78"/>
            <p:cNvSpPr>
              <a:spLocks noChangeArrowheads="1"/>
            </p:cNvSpPr>
            <p:nvPr/>
          </p:nvSpPr>
          <p:spPr bwMode="auto">
            <a:xfrm>
              <a:off x="145" y="1861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分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2331" name="Freeform 79"/>
            <p:cNvSpPr>
              <a:spLocks noEditPoints="1"/>
            </p:cNvSpPr>
            <p:nvPr/>
          </p:nvSpPr>
          <p:spPr bwMode="auto">
            <a:xfrm>
              <a:off x="36" y="2527"/>
              <a:ext cx="510" cy="7"/>
            </a:xfrm>
            <a:custGeom>
              <a:avLst/>
              <a:gdLst>
                <a:gd name="T0" fmla="*/ 56 w 928"/>
                <a:gd name="T1" fmla="*/ 0 h 16"/>
                <a:gd name="T2" fmla="*/ 56 w 928"/>
                <a:gd name="T3" fmla="*/ 16 h 16"/>
                <a:gd name="T4" fmla="*/ 0 w 928"/>
                <a:gd name="T5" fmla="*/ 8 h 16"/>
                <a:gd name="T6" fmla="*/ 104 w 928"/>
                <a:gd name="T7" fmla="*/ 0 h 16"/>
                <a:gd name="T8" fmla="*/ 160 w 928"/>
                <a:gd name="T9" fmla="*/ 8 h 16"/>
                <a:gd name="T10" fmla="*/ 104 w 928"/>
                <a:gd name="T11" fmla="*/ 16 h 16"/>
                <a:gd name="T12" fmla="*/ 104 w 928"/>
                <a:gd name="T13" fmla="*/ 0 h 16"/>
                <a:gd name="T14" fmla="*/ 248 w 928"/>
                <a:gd name="T15" fmla="*/ 0 h 16"/>
                <a:gd name="T16" fmla="*/ 248 w 928"/>
                <a:gd name="T17" fmla="*/ 16 h 16"/>
                <a:gd name="T18" fmla="*/ 192 w 928"/>
                <a:gd name="T19" fmla="*/ 8 h 16"/>
                <a:gd name="T20" fmla="*/ 296 w 928"/>
                <a:gd name="T21" fmla="*/ 0 h 16"/>
                <a:gd name="T22" fmla="*/ 352 w 928"/>
                <a:gd name="T23" fmla="*/ 8 h 16"/>
                <a:gd name="T24" fmla="*/ 296 w 928"/>
                <a:gd name="T25" fmla="*/ 16 h 16"/>
                <a:gd name="T26" fmla="*/ 296 w 928"/>
                <a:gd name="T27" fmla="*/ 0 h 16"/>
                <a:gd name="T28" fmla="*/ 440 w 928"/>
                <a:gd name="T29" fmla="*/ 0 h 16"/>
                <a:gd name="T30" fmla="*/ 440 w 928"/>
                <a:gd name="T31" fmla="*/ 16 h 16"/>
                <a:gd name="T32" fmla="*/ 384 w 928"/>
                <a:gd name="T33" fmla="*/ 8 h 16"/>
                <a:gd name="T34" fmla="*/ 488 w 928"/>
                <a:gd name="T35" fmla="*/ 0 h 16"/>
                <a:gd name="T36" fmla="*/ 544 w 928"/>
                <a:gd name="T37" fmla="*/ 8 h 16"/>
                <a:gd name="T38" fmla="*/ 488 w 928"/>
                <a:gd name="T39" fmla="*/ 16 h 16"/>
                <a:gd name="T40" fmla="*/ 488 w 928"/>
                <a:gd name="T41" fmla="*/ 0 h 16"/>
                <a:gd name="T42" fmla="*/ 632 w 928"/>
                <a:gd name="T43" fmla="*/ 0 h 16"/>
                <a:gd name="T44" fmla="*/ 632 w 928"/>
                <a:gd name="T45" fmla="*/ 16 h 16"/>
                <a:gd name="T46" fmla="*/ 576 w 928"/>
                <a:gd name="T47" fmla="*/ 8 h 16"/>
                <a:gd name="T48" fmla="*/ 680 w 928"/>
                <a:gd name="T49" fmla="*/ 0 h 16"/>
                <a:gd name="T50" fmla="*/ 736 w 928"/>
                <a:gd name="T51" fmla="*/ 8 h 16"/>
                <a:gd name="T52" fmla="*/ 680 w 928"/>
                <a:gd name="T53" fmla="*/ 16 h 16"/>
                <a:gd name="T54" fmla="*/ 680 w 928"/>
                <a:gd name="T55" fmla="*/ 0 h 16"/>
                <a:gd name="T56" fmla="*/ 824 w 928"/>
                <a:gd name="T57" fmla="*/ 0 h 16"/>
                <a:gd name="T58" fmla="*/ 824 w 928"/>
                <a:gd name="T59" fmla="*/ 16 h 16"/>
                <a:gd name="T60" fmla="*/ 768 w 928"/>
                <a:gd name="T61" fmla="*/ 8 h 16"/>
                <a:gd name="T62" fmla="*/ 872 w 928"/>
                <a:gd name="T63" fmla="*/ 0 h 16"/>
                <a:gd name="T64" fmla="*/ 928 w 928"/>
                <a:gd name="T65" fmla="*/ 8 h 16"/>
                <a:gd name="T66" fmla="*/ 872 w 928"/>
                <a:gd name="T67" fmla="*/ 16 h 16"/>
                <a:gd name="T68" fmla="*/ 872 w 928"/>
                <a:gd name="T69" fmla="*/ 0 h 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28"/>
                <a:gd name="T106" fmla="*/ 0 h 16"/>
                <a:gd name="T107" fmla="*/ 928 w 928"/>
                <a:gd name="T108" fmla="*/ 16 h 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28" h="16">
                  <a:moveTo>
                    <a:pt x="8" y="0"/>
                  </a:moveTo>
                  <a:lnTo>
                    <a:pt x="56" y="0"/>
                  </a:lnTo>
                  <a:cubicBezTo>
                    <a:pt x="61" y="0"/>
                    <a:pt x="64" y="4"/>
                    <a:pt x="64" y="8"/>
                  </a:cubicBezTo>
                  <a:cubicBezTo>
                    <a:pt x="64" y="13"/>
                    <a:pt x="61" y="16"/>
                    <a:pt x="56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04" y="0"/>
                  </a:moveTo>
                  <a:lnTo>
                    <a:pt x="152" y="0"/>
                  </a:lnTo>
                  <a:cubicBezTo>
                    <a:pt x="157" y="0"/>
                    <a:pt x="160" y="4"/>
                    <a:pt x="160" y="8"/>
                  </a:cubicBezTo>
                  <a:cubicBezTo>
                    <a:pt x="160" y="13"/>
                    <a:pt x="157" y="16"/>
                    <a:pt x="152" y="16"/>
                  </a:cubicBezTo>
                  <a:lnTo>
                    <a:pt x="104" y="16"/>
                  </a:lnTo>
                  <a:cubicBezTo>
                    <a:pt x="100" y="16"/>
                    <a:pt x="96" y="13"/>
                    <a:pt x="96" y="8"/>
                  </a:cubicBezTo>
                  <a:cubicBezTo>
                    <a:pt x="96" y="4"/>
                    <a:pt x="100" y="0"/>
                    <a:pt x="104" y="0"/>
                  </a:cubicBezTo>
                  <a:close/>
                  <a:moveTo>
                    <a:pt x="200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200" y="16"/>
                  </a:lnTo>
                  <a:cubicBezTo>
                    <a:pt x="196" y="16"/>
                    <a:pt x="192" y="13"/>
                    <a:pt x="192" y="8"/>
                  </a:cubicBezTo>
                  <a:cubicBezTo>
                    <a:pt x="192" y="4"/>
                    <a:pt x="196" y="0"/>
                    <a:pt x="200" y="0"/>
                  </a:cubicBezTo>
                  <a:close/>
                  <a:moveTo>
                    <a:pt x="296" y="0"/>
                  </a:moveTo>
                  <a:lnTo>
                    <a:pt x="344" y="0"/>
                  </a:lnTo>
                  <a:cubicBezTo>
                    <a:pt x="349" y="0"/>
                    <a:pt x="352" y="4"/>
                    <a:pt x="352" y="8"/>
                  </a:cubicBezTo>
                  <a:cubicBezTo>
                    <a:pt x="352" y="13"/>
                    <a:pt x="349" y="16"/>
                    <a:pt x="344" y="16"/>
                  </a:cubicBezTo>
                  <a:lnTo>
                    <a:pt x="296" y="16"/>
                  </a:lnTo>
                  <a:cubicBezTo>
                    <a:pt x="292" y="16"/>
                    <a:pt x="288" y="13"/>
                    <a:pt x="288" y="8"/>
                  </a:cubicBezTo>
                  <a:cubicBezTo>
                    <a:pt x="288" y="4"/>
                    <a:pt x="292" y="0"/>
                    <a:pt x="296" y="0"/>
                  </a:cubicBezTo>
                  <a:close/>
                  <a:moveTo>
                    <a:pt x="392" y="0"/>
                  </a:moveTo>
                  <a:lnTo>
                    <a:pt x="440" y="0"/>
                  </a:lnTo>
                  <a:cubicBezTo>
                    <a:pt x="445" y="0"/>
                    <a:pt x="448" y="4"/>
                    <a:pt x="448" y="8"/>
                  </a:cubicBezTo>
                  <a:cubicBezTo>
                    <a:pt x="448" y="13"/>
                    <a:pt x="445" y="16"/>
                    <a:pt x="440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488" y="0"/>
                  </a:moveTo>
                  <a:lnTo>
                    <a:pt x="536" y="0"/>
                  </a:lnTo>
                  <a:cubicBezTo>
                    <a:pt x="541" y="0"/>
                    <a:pt x="544" y="4"/>
                    <a:pt x="544" y="8"/>
                  </a:cubicBezTo>
                  <a:cubicBezTo>
                    <a:pt x="544" y="13"/>
                    <a:pt x="541" y="16"/>
                    <a:pt x="536" y="16"/>
                  </a:cubicBezTo>
                  <a:lnTo>
                    <a:pt x="488" y="16"/>
                  </a:lnTo>
                  <a:cubicBezTo>
                    <a:pt x="484" y="16"/>
                    <a:pt x="480" y="13"/>
                    <a:pt x="480" y="8"/>
                  </a:cubicBezTo>
                  <a:cubicBezTo>
                    <a:pt x="480" y="4"/>
                    <a:pt x="484" y="0"/>
                    <a:pt x="488" y="0"/>
                  </a:cubicBezTo>
                  <a:close/>
                  <a:moveTo>
                    <a:pt x="584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584" y="16"/>
                  </a:lnTo>
                  <a:cubicBezTo>
                    <a:pt x="580" y="16"/>
                    <a:pt x="576" y="13"/>
                    <a:pt x="576" y="8"/>
                  </a:cubicBezTo>
                  <a:cubicBezTo>
                    <a:pt x="576" y="4"/>
                    <a:pt x="580" y="0"/>
                    <a:pt x="584" y="0"/>
                  </a:cubicBezTo>
                  <a:close/>
                  <a:moveTo>
                    <a:pt x="680" y="0"/>
                  </a:moveTo>
                  <a:lnTo>
                    <a:pt x="728" y="0"/>
                  </a:lnTo>
                  <a:cubicBezTo>
                    <a:pt x="733" y="0"/>
                    <a:pt x="736" y="4"/>
                    <a:pt x="736" y="8"/>
                  </a:cubicBezTo>
                  <a:cubicBezTo>
                    <a:pt x="736" y="13"/>
                    <a:pt x="733" y="16"/>
                    <a:pt x="728" y="16"/>
                  </a:cubicBezTo>
                  <a:lnTo>
                    <a:pt x="680" y="16"/>
                  </a:lnTo>
                  <a:cubicBezTo>
                    <a:pt x="676" y="16"/>
                    <a:pt x="672" y="13"/>
                    <a:pt x="672" y="8"/>
                  </a:cubicBezTo>
                  <a:cubicBezTo>
                    <a:pt x="672" y="4"/>
                    <a:pt x="676" y="0"/>
                    <a:pt x="680" y="0"/>
                  </a:cubicBezTo>
                  <a:close/>
                  <a:moveTo>
                    <a:pt x="776" y="0"/>
                  </a:moveTo>
                  <a:lnTo>
                    <a:pt x="824" y="0"/>
                  </a:lnTo>
                  <a:cubicBezTo>
                    <a:pt x="829" y="0"/>
                    <a:pt x="832" y="4"/>
                    <a:pt x="832" y="8"/>
                  </a:cubicBezTo>
                  <a:cubicBezTo>
                    <a:pt x="832" y="13"/>
                    <a:pt x="829" y="16"/>
                    <a:pt x="824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872" y="0"/>
                  </a:moveTo>
                  <a:lnTo>
                    <a:pt x="920" y="0"/>
                  </a:lnTo>
                  <a:cubicBezTo>
                    <a:pt x="925" y="0"/>
                    <a:pt x="928" y="4"/>
                    <a:pt x="928" y="8"/>
                  </a:cubicBezTo>
                  <a:cubicBezTo>
                    <a:pt x="928" y="13"/>
                    <a:pt x="925" y="16"/>
                    <a:pt x="920" y="16"/>
                  </a:cubicBezTo>
                  <a:lnTo>
                    <a:pt x="872" y="16"/>
                  </a:lnTo>
                  <a:cubicBezTo>
                    <a:pt x="868" y="16"/>
                    <a:pt x="864" y="13"/>
                    <a:pt x="864" y="8"/>
                  </a:cubicBezTo>
                  <a:cubicBezTo>
                    <a:pt x="864" y="4"/>
                    <a:pt x="868" y="0"/>
                    <a:pt x="872" y="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2332" name="Freeform 80"/>
            <p:cNvSpPr>
              <a:spLocks noEditPoints="1"/>
            </p:cNvSpPr>
            <p:nvPr/>
          </p:nvSpPr>
          <p:spPr bwMode="auto">
            <a:xfrm>
              <a:off x="352" y="2314"/>
              <a:ext cx="9" cy="159"/>
            </a:xfrm>
            <a:custGeom>
              <a:avLst/>
              <a:gdLst>
                <a:gd name="T0" fmla="*/ 16 w 16"/>
                <a:gd name="T1" fmla="*/ 8 h 352"/>
                <a:gd name="T2" fmla="*/ 16 w 16"/>
                <a:gd name="T3" fmla="*/ 56 h 352"/>
                <a:gd name="T4" fmla="*/ 8 w 16"/>
                <a:gd name="T5" fmla="*/ 64 h 352"/>
                <a:gd name="T6" fmla="*/ 0 w 16"/>
                <a:gd name="T7" fmla="*/ 56 h 352"/>
                <a:gd name="T8" fmla="*/ 0 w 16"/>
                <a:gd name="T9" fmla="*/ 8 h 352"/>
                <a:gd name="T10" fmla="*/ 8 w 16"/>
                <a:gd name="T11" fmla="*/ 0 h 352"/>
                <a:gd name="T12" fmla="*/ 16 w 16"/>
                <a:gd name="T13" fmla="*/ 8 h 352"/>
                <a:gd name="T14" fmla="*/ 16 w 16"/>
                <a:gd name="T15" fmla="*/ 104 h 352"/>
                <a:gd name="T16" fmla="*/ 16 w 16"/>
                <a:gd name="T17" fmla="*/ 152 h 352"/>
                <a:gd name="T18" fmla="*/ 8 w 16"/>
                <a:gd name="T19" fmla="*/ 160 h 352"/>
                <a:gd name="T20" fmla="*/ 0 w 16"/>
                <a:gd name="T21" fmla="*/ 152 h 352"/>
                <a:gd name="T22" fmla="*/ 0 w 16"/>
                <a:gd name="T23" fmla="*/ 104 h 352"/>
                <a:gd name="T24" fmla="*/ 8 w 16"/>
                <a:gd name="T25" fmla="*/ 96 h 352"/>
                <a:gd name="T26" fmla="*/ 16 w 16"/>
                <a:gd name="T27" fmla="*/ 104 h 352"/>
                <a:gd name="T28" fmla="*/ 16 w 16"/>
                <a:gd name="T29" fmla="*/ 200 h 352"/>
                <a:gd name="T30" fmla="*/ 16 w 16"/>
                <a:gd name="T31" fmla="*/ 248 h 352"/>
                <a:gd name="T32" fmla="*/ 8 w 16"/>
                <a:gd name="T33" fmla="*/ 256 h 352"/>
                <a:gd name="T34" fmla="*/ 0 w 16"/>
                <a:gd name="T35" fmla="*/ 248 h 352"/>
                <a:gd name="T36" fmla="*/ 0 w 16"/>
                <a:gd name="T37" fmla="*/ 200 h 352"/>
                <a:gd name="T38" fmla="*/ 8 w 16"/>
                <a:gd name="T39" fmla="*/ 192 h 352"/>
                <a:gd name="T40" fmla="*/ 16 w 16"/>
                <a:gd name="T41" fmla="*/ 200 h 352"/>
                <a:gd name="T42" fmla="*/ 16 w 16"/>
                <a:gd name="T43" fmla="*/ 296 h 352"/>
                <a:gd name="T44" fmla="*/ 16 w 16"/>
                <a:gd name="T45" fmla="*/ 344 h 352"/>
                <a:gd name="T46" fmla="*/ 8 w 16"/>
                <a:gd name="T47" fmla="*/ 352 h 352"/>
                <a:gd name="T48" fmla="*/ 0 w 16"/>
                <a:gd name="T49" fmla="*/ 344 h 352"/>
                <a:gd name="T50" fmla="*/ 0 w 16"/>
                <a:gd name="T51" fmla="*/ 296 h 352"/>
                <a:gd name="T52" fmla="*/ 8 w 16"/>
                <a:gd name="T53" fmla="*/ 288 h 352"/>
                <a:gd name="T54" fmla="*/ 16 w 16"/>
                <a:gd name="T55" fmla="*/ 296 h 3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"/>
                <a:gd name="T85" fmla="*/ 0 h 352"/>
                <a:gd name="T86" fmla="*/ 16 w 16"/>
                <a:gd name="T87" fmla="*/ 352 h 3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" h="352">
                  <a:moveTo>
                    <a:pt x="16" y="8"/>
                  </a:moveTo>
                  <a:lnTo>
                    <a:pt x="16" y="56"/>
                  </a:lnTo>
                  <a:cubicBezTo>
                    <a:pt x="16" y="61"/>
                    <a:pt x="13" y="64"/>
                    <a:pt x="8" y="64"/>
                  </a:cubicBezTo>
                  <a:cubicBezTo>
                    <a:pt x="4" y="64"/>
                    <a:pt x="0" y="61"/>
                    <a:pt x="0" y="56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  <a:moveTo>
                    <a:pt x="16" y="104"/>
                  </a:moveTo>
                  <a:lnTo>
                    <a:pt x="16" y="152"/>
                  </a:lnTo>
                  <a:cubicBezTo>
                    <a:pt x="16" y="157"/>
                    <a:pt x="13" y="160"/>
                    <a:pt x="8" y="160"/>
                  </a:cubicBezTo>
                  <a:cubicBezTo>
                    <a:pt x="4" y="160"/>
                    <a:pt x="0" y="157"/>
                    <a:pt x="0" y="152"/>
                  </a:cubicBezTo>
                  <a:lnTo>
                    <a:pt x="0" y="104"/>
                  </a:lnTo>
                  <a:cubicBezTo>
                    <a:pt x="0" y="100"/>
                    <a:pt x="4" y="96"/>
                    <a:pt x="8" y="96"/>
                  </a:cubicBezTo>
                  <a:cubicBezTo>
                    <a:pt x="13" y="96"/>
                    <a:pt x="16" y="100"/>
                    <a:pt x="16" y="104"/>
                  </a:cubicBezTo>
                  <a:close/>
                  <a:moveTo>
                    <a:pt x="16" y="200"/>
                  </a:moveTo>
                  <a:lnTo>
                    <a:pt x="16" y="248"/>
                  </a:lnTo>
                  <a:cubicBezTo>
                    <a:pt x="16" y="253"/>
                    <a:pt x="13" y="256"/>
                    <a:pt x="8" y="256"/>
                  </a:cubicBezTo>
                  <a:cubicBezTo>
                    <a:pt x="4" y="256"/>
                    <a:pt x="0" y="253"/>
                    <a:pt x="0" y="248"/>
                  </a:cubicBezTo>
                  <a:lnTo>
                    <a:pt x="0" y="200"/>
                  </a:lnTo>
                  <a:cubicBezTo>
                    <a:pt x="0" y="196"/>
                    <a:pt x="4" y="192"/>
                    <a:pt x="8" y="192"/>
                  </a:cubicBezTo>
                  <a:cubicBezTo>
                    <a:pt x="13" y="192"/>
                    <a:pt x="16" y="196"/>
                    <a:pt x="16" y="200"/>
                  </a:cubicBezTo>
                  <a:close/>
                  <a:moveTo>
                    <a:pt x="16" y="296"/>
                  </a:moveTo>
                  <a:lnTo>
                    <a:pt x="16" y="344"/>
                  </a:lnTo>
                  <a:cubicBezTo>
                    <a:pt x="16" y="349"/>
                    <a:pt x="13" y="352"/>
                    <a:pt x="8" y="352"/>
                  </a:cubicBezTo>
                  <a:cubicBezTo>
                    <a:pt x="4" y="352"/>
                    <a:pt x="0" y="349"/>
                    <a:pt x="0" y="344"/>
                  </a:cubicBezTo>
                  <a:lnTo>
                    <a:pt x="0" y="296"/>
                  </a:lnTo>
                  <a:cubicBezTo>
                    <a:pt x="0" y="292"/>
                    <a:pt x="4" y="288"/>
                    <a:pt x="8" y="288"/>
                  </a:cubicBezTo>
                  <a:cubicBezTo>
                    <a:pt x="13" y="288"/>
                    <a:pt x="16" y="292"/>
                    <a:pt x="16" y="296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2333" name="Freeform 81"/>
            <p:cNvSpPr>
              <a:spLocks/>
            </p:cNvSpPr>
            <p:nvPr/>
          </p:nvSpPr>
          <p:spPr bwMode="auto">
            <a:xfrm>
              <a:off x="318" y="2269"/>
              <a:ext cx="76" cy="64"/>
            </a:xfrm>
            <a:custGeom>
              <a:avLst/>
              <a:gdLst>
                <a:gd name="T0" fmla="*/ 69 w 138"/>
                <a:gd name="T1" fmla="*/ 0 h 139"/>
                <a:gd name="T2" fmla="*/ 138 w 138"/>
                <a:gd name="T3" fmla="*/ 139 h 139"/>
                <a:gd name="T4" fmla="*/ 0 w 138"/>
                <a:gd name="T5" fmla="*/ 139 h 139"/>
                <a:gd name="T6" fmla="*/ 69 w 138"/>
                <a:gd name="T7" fmla="*/ 0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139"/>
                <a:gd name="T14" fmla="*/ 138 w 138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139">
                  <a:moveTo>
                    <a:pt x="69" y="0"/>
                  </a:moveTo>
                  <a:lnTo>
                    <a:pt x="138" y="139"/>
                  </a:lnTo>
                  <a:cubicBezTo>
                    <a:pt x="95" y="117"/>
                    <a:pt x="44" y="117"/>
                    <a:pt x="0" y="139"/>
                  </a:cubicBezTo>
                  <a:lnTo>
                    <a:pt x="69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2334" name="Freeform 82"/>
            <p:cNvSpPr>
              <a:spLocks/>
            </p:cNvSpPr>
            <p:nvPr/>
          </p:nvSpPr>
          <p:spPr bwMode="auto">
            <a:xfrm>
              <a:off x="318" y="2468"/>
              <a:ext cx="76" cy="62"/>
            </a:xfrm>
            <a:custGeom>
              <a:avLst/>
              <a:gdLst>
                <a:gd name="T0" fmla="*/ 69 w 138"/>
                <a:gd name="T1" fmla="*/ 138 h 138"/>
                <a:gd name="T2" fmla="*/ 0 w 138"/>
                <a:gd name="T3" fmla="*/ 0 h 138"/>
                <a:gd name="T4" fmla="*/ 138 w 138"/>
                <a:gd name="T5" fmla="*/ 0 h 138"/>
                <a:gd name="T6" fmla="*/ 138 w 138"/>
                <a:gd name="T7" fmla="*/ 0 h 138"/>
                <a:gd name="T8" fmla="*/ 69 w 138"/>
                <a:gd name="T9" fmla="*/ 138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38"/>
                <a:gd name="T17" fmla="*/ 138 w 138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38">
                  <a:moveTo>
                    <a:pt x="69" y="138"/>
                  </a:moveTo>
                  <a:lnTo>
                    <a:pt x="0" y="0"/>
                  </a:lnTo>
                  <a:cubicBezTo>
                    <a:pt x="44" y="22"/>
                    <a:pt x="95" y="22"/>
                    <a:pt x="138" y="0"/>
                  </a:cubicBezTo>
                  <a:lnTo>
                    <a:pt x="69" y="13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2335" name="Rectangle 83"/>
            <p:cNvSpPr>
              <a:spLocks noChangeArrowheads="1"/>
            </p:cNvSpPr>
            <p:nvPr/>
          </p:nvSpPr>
          <p:spPr bwMode="auto">
            <a:xfrm>
              <a:off x="93" y="2295"/>
              <a:ext cx="19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可选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2336" name="Rectangle 84"/>
            <p:cNvSpPr>
              <a:spLocks noChangeArrowheads="1"/>
            </p:cNvSpPr>
            <p:nvPr/>
          </p:nvSpPr>
          <p:spPr bwMode="auto">
            <a:xfrm>
              <a:off x="93" y="2411"/>
              <a:ext cx="19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部分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2337" name="Rectangle 56"/>
            <p:cNvSpPr>
              <a:spLocks noChangeArrowheads="1"/>
            </p:cNvSpPr>
            <p:nvPr/>
          </p:nvSpPr>
          <p:spPr bwMode="auto">
            <a:xfrm>
              <a:off x="4141" y="1530"/>
              <a:ext cx="191" cy="462"/>
            </a:xfrm>
            <a:prstGeom prst="rect">
              <a:avLst/>
            </a:prstGeom>
            <a:solidFill>
              <a:srgbClr val="F7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zh-CN" altLang="en-US" sz="16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分组头</a:t>
              </a:r>
              <a:endParaRPr lang="zh-CN" altLang="en-US" sz="32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</p:grpSp>
      <p:sp>
        <p:nvSpPr>
          <p:cNvPr id="352338" name="Rectangle 82"/>
          <p:cNvSpPr>
            <a:spLocks noChangeArrowheads="1"/>
          </p:cNvSpPr>
          <p:nvPr/>
        </p:nvSpPr>
        <p:spPr bwMode="auto">
          <a:xfrm>
            <a:off x="2303463" y="944563"/>
            <a:ext cx="1331912" cy="431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2339" name="Text Box 103"/>
          <p:cNvSpPr txBox="1">
            <a:spLocks noChangeArrowheads="1"/>
          </p:cNvSpPr>
          <p:nvPr/>
        </p:nvSpPr>
        <p:spPr bwMode="auto">
          <a:xfrm>
            <a:off x="466725" y="4229100"/>
            <a:ext cx="61928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30000"/>
              </a:spcBef>
            </a:pPr>
            <a:r>
              <a:rPr lang="zh-CN" altLang="en-US" sz="2000" b="0" u="none">
                <a:solidFill>
                  <a:srgbClr val="1A3868"/>
                </a:solidFill>
              </a:rPr>
              <a:t>服务类型字段用于指示路由器如何处理分组，含 </a:t>
            </a:r>
            <a:r>
              <a:rPr lang="en-US" altLang="zh-CN" sz="2000" b="0" u="none">
                <a:solidFill>
                  <a:srgbClr val="1A3868"/>
                </a:solidFill>
              </a:rPr>
              <a:t>4</a:t>
            </a:r>
            <a:r>
              <a:rPr lang="zh-CN" altLang="en-US" sz="2000" b="0" u="none">
                <a:solidFill>
                  <a:srgbClr val="1A3868"/>
                </a:solidFill>
              </a:rPr>
              <a:t>位服务类型</a:t>
            </a:r>
            <a:r>
              <a:rPr lang="en-US" altLang="zh-CN" sz="2000" b="0" u="none">
                <a:solidFill>
                  <a:srgbClr val="1A3868"/>
                </a:solidFill>
              </a:rPr>
              <a:t>(TOS)</a:t>
            </a:r>
            <a:r>
              <a:rPr lang="zh-CN" altLang="en-US" sz="2000" b="0" u="none">
                <a:solidFill>
                  <a:srgbClr val="1A3868"/>
                </a:solidFill>
              </a:rPr>
              <a:t>字段、</a:t>
            </a:r>
            <a:r>
              <a:rPr lang="en-US" altLang="zh-CN" sz="2000" b="0" u="none">
                <a:solidFill>
                  <a:srgbClr val="1A3868"/>
                </a:solidFill>
              </a:rPr>
              <a:t>3</a:t>
            </a:r>
            <a:r>
              <a:rPr lang="zh-CN" altLang="en-US" sz="2000" b="0" u="none">
                <a:solidFill>
                  <a:srgbClr val="1A3868"/>
                </a:solidFill>
              </a:rPr>
              <a:t>位优先级字段与</a:t>
            </a:r>
            <a:r>
              <a:rPr lang="en-US" altLang="zh-CN" sz="2000" b="0" u="none">
                <a:solidFill>
                  <a:srgbClr val="1A3868"/>
                </a:solidFill>
              </a:rPr>
              <a:t>1</a:t>
            </a:r>
            <a:r>
              <a:rPr lang="zh-CN" altLang="en-US" sz="2000" b="0" u="none">
                <a:solidFill>
                  <a:srgbClr val="1A3868"/>
                </a:solidFill>
              </a:rPr>
              <a:t>位保留位。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338" grpId="0" animBg="1"/>
      <p:bldP spid="3523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3" name="标题 1"/>
          <p:cNvSpPr>
            <a:spLocks noGrp="1"/>
          </p:cNvSpPr>
          <p:nvPr>
            <p:ph type="title" idx="4294967295"/>
          </p:nvPr>
        </p:nvSpPr>
        <p:spPr>
          <a:xfrm>
            <a:off x="447675" y="777875"/>
            <a:ext cx="6429375" cy="569913"/>
          </a:xfrm>
        </p:spPr>
        <p:txBody>
          <a:bodyPr/>
          <a:lstStyle/>
          <a:p>
            <a:pPr algn="l"/>
            <a:r>
              <a:rPr lang="zh-CN" altLang="en-US" sz="240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服务类型参数（</a:t>
            </a:r>
            <a:r>
              <a:rPr lang="en-US" altLang="zh-CN" sz="240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TOS</a:t>
            </a:r>
            <a:r>
              <a:rPr lang="zh-CN" altLang="en-US" sz="240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）位</a:t>
            </a:r>
          </a:p>
        </p:txBody>
      </p:sp>
      <p:sp>
        <p:nvSpPr>
          <p:cNvPr id="305157" name="内容占位符 2"/>
          <p:cNvSpPr>
            <a:spLocks/>
          </p:cNvSpPr>
          <p:nvPr/>
        </p:nvSpPr>
        <p:spPr bwMode="auto">
          <a:xfrm>
            <a:off x="323850" y="1347788"/>
            <a:ext cx="57610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9388" indent="-179388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000" b="0" u="none">
                <a:solidFill>
                  <a:srgbClr val="1A3868"/>
                </a:solidFill>
              </a:rPr>
              <a:t>服务类型参数位有</a:t>
            </a:r>
            <a:r>
              <a:rPr lang="en-US" altLang="zh-CN" sz="2000" b="0" u="none">
                <a:solidFill>
                  <a:srgbClr val="1A3868"/>
                </a:solidFill>
              </a:rPr>
              <a:t>4</a:t>
            </a:r>
            <a:r>
              <a:rPr lang="zh-CN" altLang="en-US" sz="2000" b="0" u="none">
                <a:solidFill>
                  <a:srgbClr val="1A3868"/>
                </a:solidFill>
              </a:rPr>
              <a:t>位，分别表示：</a:t>
            </a:r>
            <a:r>
              <a:rPr lang="en-US" altLang="zh-CN" sz="2000" b="0" u="none">
                <a:solidFill>
                  <a:srgbClr val="C00000"/>
                </a:solidFill>
              </a:rPr>
              <a:t>D</a:t>
            </a:r>
            <a:r>
              <a:rPr lang="zh-CN" altLang="en-US" sz="2000" b="0" u="none">
                <a:solidFill>
                  <a:srgbClr val="C00000"/>
                </a:solidFill>
              </a:rPr>
              <a:t>（延迟）</a:t>
            </a:r>
            <a:r>
              <a:rPr lang="zh-CN" altLang="en-US" sz="2000" b="0" u="none">
                <a:solidFill>
                  <a:srgbClr val="1A3868"/>
                </a:solidFill>
              </a:rPr>
              <a:t>、</a:t>
            </a:r>
            <a:r>
              <a:rPr lang="en-US" altLang="zh-CN" sz="2000" b="0" u="none">
                <a:solidFill>
                  <a:srgbClr val="C00000"/>
                </a:solidFill>
              </a:rPr>
              <a:t>T</a:t>
            </a:r>
            <a:r>
              <a:rPr lang="zh-CN" altLang="en-US" sz="2000" b="0" u="none">
                <a:solidFill>
                  <a:srgbClr val="C00000"/>
                </a:solidFill>
              </a:rPr>
              <a:t>（吞吐量）</a:t>
            </a:r>
            <a:r>
              <a:rPr lang="zh-CN" altLang="en-US" sz="2000" b="0" u="none">
                <a:solidFill>
                  <a:srgbClr val="1A3868"/>
                </a:solidFill>
              </a:rPr>
              <a:t>、</a:t>
            </a:r>
            <a:r>
              <a:rPr lang="en-US" altLang="zh-CN" sz="2000" b="0" u="none">
                <a:solidFill>
                  <a:srgbClr val="C00000"/>
                </a:solidFill>
              </a:rPr>
              <a:t>R</a:t>
            </a:r>
            <a:r>
              <a:rPr lang="zh-CN" altLang="en-US" sz="2000" b="0" u="none">
                <a:solidFill>
                  <a:srgbClr val="C00000"/>
                </a:solidFill>
              </a:rPr>
              <a:t>（可靠性）</a:t>
            </a:r>
            <a:r>
              <a:rPr lang="zh-CN" altLang="en-US" sz="2000" b="0" u="none">
                <a:solidFill>
                  <a:srgbClr val="1A3868"/>
                </a:solidFill>
              </a:rPr>
              <a:t>与</a:t>
            </a:r>
            <a:r>
              <a:rPr lang="en-US" altLang="zh-CN" sz="2000" b="0" u="none">
                <a:solidFill>
                  <a:srgbClr val="C00000"/>
                </a:solidFill>
              </a:rPr>
              <a:t>C</a:t>
            </a:r>
            <a:r>
              <a:rPr lang="zh-CN" altLang="en-US" sz="2000" b="0" u="none">
                <a:solidFill>
                  <a:srgbClr val="C00000"/>
                </a:solidFill>
              </a:rPr>
              <a:t>（成本）</a:t>
            </a:r>
            <a:r>
              <a:rPr lang="zh-CN" altLang="en-US" sz="2000" b="0" u="none">
                <a:solidFill>
                  <a:srgbClr val="1A3868"/>
                </a:solidFill>
              </a:rPr>
              <a:t>；</a:t>
            </a:r>
            <a:endParaRPr lang="en-US" altLang="zh-CN" sz="2000" b="0" u="none">
              <a:solidFill>
                <a:srgbClr val="1A3868"/>
              </a:solidFill>
            </a:endParaRPr>
          </a:p>
          <a:p>
            <a:pPr marL="179388" indent="-179388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000" b="0" u="none">
                <a:solidFill>
                  <a:srgbClr val="1A3868"/>
                </a:solidFill>
              </a:rPr>
              <a:t>每个组合中，最多只能有一位的值为</a:t>
            </a:r>
            <a:r>
              <a:rPr lang="en-US" altLang="zh-CN" sz="2000" b="0" u="none">
                <a:solidFill>
                  <a:srgbClr val="1A3868"/>
                </a:solidFill>
              </a:rPr>
              <a:t>1</a:t>
            </a:r>
            <a:r>
              <a:rPr lang="zh-CN" altLang="en-US" sz="2000" b="0" u="none">
                <a:solidFill>
                  <a:srgbClr val="1A3868"/>
                </a:solidFill>
              </a:rPr>
              <a:t>，其它</a:t>
            </a:r>
            <a:r>
              <a:rPr lang="en-US" altLang="zh-CN" sz="2000" b="0" u="none">
                <a:solidFill>
                  <a:srgbClr val="1A3868"/>
                </a:solidFill>
              </a:rPr>
              <a:t>3</a:t>
            </a:r>
            <a:r>
              <a:rPr lang="zh-CN" altLang="en-US" sz="2000" b="0" u="none">
                <a:solidFill>
                  <a:srgbClr val="1A3868"/>
                </a:solidFill>
              </a:rPr>
              <a:t>个位为</a:t>
            </a:r>
            <a:r>
              <a:rPr lang="en-US" altLang="zh-CN" sz="2000" b="0" u="none">
                <a:solidFill>
                  <a:srgbClr val="1A3868"/>
                </a:solidFill>
              </a:rPr>
              <a:t>0</a:t>
            </a:r>
            <a:r>
              <a:rPr lang="zh-CN" altLang="en-US" sz="2000" b="0" u="none">
                <a:solidFill>
                  <a:srgbClr val="1A3868"/>
                </a:solidFill>
              </a:rPr>
              <a:t>；分别表示</a:t>
            </a:r>
            <a:r>
              <a:rPr lang="zh-CN" altLang="en-US" sz="2000" b="0" u="none">
                <a:solidFill>
                  <a:srgbClr val="C00000"/>
                </a:solidFill>
              </a:rPr>
              <a:t>低延迟</a:t>
            </a:r>
            <a:r>
              <a:rPr lang="zh-CN" altLang="en-US" sz="2000" b="0" u="none">
                <a:solidFill>
                  <a:srgbClr val="1A3868"/>
                </a:solidFill>
              </a:rPr>
              <a:t>、</a:t>
            </a:r>
            <a:r>
              <a:rPr lang="zh-CN" altLang="en-US" sz="2000" b="0" u="none">
                <a:solidFill>
                  <a:srgbClr val="C00000"/>
                </a:solidFill>
              </a:rPr>
              <a:t>高吞吐率</a:t>
            </a:r>
            <a:r>
              <a:rPr lang="zh-CN" altLang="en-US" sz="2000" b="0" u="none">
                <a:solidFill>
                  <a:srgbClr val="1A3868"/>
                </a:solidFill>
              </a:rPr>
              <a:t>、</a:t>
            </a:r>
            <a:r>
              <a:rPr lang="zh-CN" altLang="en-US" sz="2000" b="0" u="none">
                <a:solidFill>
                  <a:srgbClr val="C00000"/>
                </a:solidFill>
              </a:rPr>
              <a:t>高可靠性</a:t>
            </a:r>
            <a:r>
              <a:rPr lang="zh-CN" altLang="en-US" sz="2000" b="0" u="none">
                <a:solidFill>
                  <a:srgbClr val="1A3868"/>
                </a:solidFill>
              </a:rPr>
              <a:t>与</a:t>
            </a:r>
            <a:r>
              <a:rPr lang="zh-CN" altLang="en-US" sz="2000" b="0" u="none">
                <a:solidFill>
                  <a:srgbClr val="C00000"/>
                </a:solidFill>
              </a:rPr>
              <a:t>低成本</a:t>
            </a:r>
            <a:r>
              <a:rPr lang="zh-CN" altLang="en-US" sz="2000" b="0" u="none">
                <a:solidFill>
                  <a:srgbClr val="1A3868"/>
                </a:solidFill>
              </a:rPr>
              <a:t>。</a:t>
            </a:r>
            <a:endParaRPr lang="en-US" altLang="zh-CN" sz="2000" b="0" u="none">
              <a:solidFill>
                <a:srgbClr val="1A3868"/>
              </a:solidFill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212059" y="3498110"/>
            <a:ext cx="5928779" cy="140539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29667B">
                  <a:shade val="30000"/>
                  <a:satMod val="115000"/>
                </a:srgbClr>
              </a:gs>
              <a:gs pos="50000">
                <a:srgbClr val="29667B">
                  <a:shade val="67500"/>
                  <a:satMod val="115000"/>
                </a:srgbClr>
              </a:gs>
              <a:gs pos="100000">
                <a:srgbClr val="29667B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marL="88900" eaLnBrk="0" hangingPunct="0">
              <a:lnSpc>
                <a:spcPct val="120000"/>
              </a:lnSpc>
              <a:spcBef>
                <a:spcPct val="30000"/>
              </a:spcBef>
              <a:tabLst>
                <a:tab pos="5565775" algn="l"/>
              </a:tabLst>
            </a:pPr>
            <a:r>
              <a:rPr lang="zh-CN" altLang="en-US" sz="2000" b="0" u="none">
                <a:solidFill>
                  <a:srgbClr val="FFFF00"/>
                </a:solidFill>
              </a:rPr>
              <a:t>例如，要获得低服务成本（</a:t>
            </a:r>
            <a:r>
              <a:rPr lang="en-US" altLang="zh-CN" sz="2000" b="0" u="none">
                <a:solidFill>
                  <a:srgbClr val="FFFF00"/>
                </a:solidFill>
              </a:rPr>
              <a:t>low cost</a:t>
            </a:r>
            <a:r>
              <a:rPr lang="zh-CN" altLang="en-US" sz="2000" b="0" u="none">
                <a:solidFill>
                  <a:srgbClr val="FFFF00"/>
                </a:solidFill>
              </a:rPr>
              <a:t>），则</a:t>
            </a:r>
            <a:r>
              <a:rPr lang="en-US" altLang="zh-CN" sz="2000" b="0" u="none">
                <a:solidFill>
                  <a:srgbClr val="FFFF00"/>
                </a:solidFill>
              </a:rPr>
              <a:t>D</a:t>
            </a:r>
            <a:r>
              <a:rPr lang="zh-CN" altLang="en-US" sz="2000" b="0" u="none">
                <a:solidFill>
                  <a:srgbClr val="FFFF00"/>
                </a:solidFill>
              </a:rPr>
              <a:t>、</a:t>
            </a:r>
            <a:r>
              <a:rPr lang="en-US" altLang="zh-CN" sz="2000" b="0" u="none">
                <a:solidFill>
                  <a:srgbClr val="FFFF00"/>
                </a:solidFill>
              </a:rPr>
              <a:t>T</a:t>
            </a:r>
            <a:r>
              <a:rPr lang="zh-CN" altLang="en-US" sz="2000" b="0" u="none">
                <a:solidFill>
                  <a:srgbClr val="FFFF00"/>
                </a:solidFill>
              </a:rPr>
              <a:t>、</a:t>
            </a:r>
            <a:r>
              <a:rPr lang="en-US" altLang="zh-CN" sz="2000" b="0" u="none">
                <a:solidFill>
                  <a:srgbClr val="FFFF00"/>
                </a:solidFill>
              </a:rPr>
              <a:t>R</a:t>
            </a:r>
            <a:r>
              <a:rPr lang="zh-CN" altLang="en-US" sz="2000" b="0" u="none">
                <a:solidFill>
                  <a:srgbClr val="FFFF00"/>
                </a:solidFill>
              </a:rPr>
              <a:t>、</a:t>
            </a:r>
            <a:r>
              <a:rPr lang="en-US" altLang="zh-CN" sz="2000" b="0" u="none">
                <a:solidFill>
                  <a:srgbClr val="FFFF00"/>
                </a:solidFill>
              </a:rPr>
              <a:t>C</a:t>
            </a:r>
            <a:r>
              <a:rPr lang="zh-CN" altLang="en-US" sz="2000" b="0" u="none">
                <a:solidFill>
                  <a:srgbClr val="FFFF00"/>
                </a:solidFill>
              </a:rPr>
              <a:t>参数的组合是</a:t>
            </a:r>
            <a:r>
              <a:rPr lang="en-US" altLang="zh-CN" sz="2000" b="0" u="none">
                <a:solidFill>
                  <a:srgbClr val="FFFF00"/>
                </a:solidFill>
              </a:rPr>
              <a:t>0001</a:t>
            </a:r>
            <a:r>
              <a:rPr lang="zh-CN" altLang="en-US" sz="2000" b="0" u="none">
                <a:solidFill>
                  <a:srgbClr val="FFFF00"/>
                </a:solidFill>
              </a:rPr>
              <a:t>，只能牺牲延迟、通信量、可靠性等其它</a:t>
            </a:r>
            <a:r>
              <a:rPr lang="en-US" altLang="zh-CN" sz="2000" b="0" u="none">
                <a:solidFill>
                  <a:srgbClr val="FFFF00"/>
                </a:solidFill>
              </a:rPr>
              <a:t>3</a:t>
            </a:r>
            <a:r>
              <a:rPr lang="zh-CN" altLang="en-US" sz="2000" b="0" u="none">
                <a:solidFill>
                  <a:srgbClr val="FFFF00"/>
                </a:solidFill>
              </a:rPr>
              <a:t>方面的要求。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306" name="Group 2"/>
          <p:cNvGrpSpPr>
            <a:grpSpLocks/>
          </p:cNvGrpSpPr>
          <p:nvPr/>
        </p:nvGrpSpPr>
        <p:grpSpPr bwMode="auto">
          <a:xfrm>
            <a:off x="95250" y="703263"/>
            <a:ext cx="6924675" cy="3452812"/>
            <a:chOff x="22" y="804"/>
            <a:chExt cx="4362" cy="2175"/>
          </a:xfrm>
        </p:grpSpPr>
        <p:sp>
          <p:nvSpPr>
            <p:cNvPr id="354307" name="AutoShape 6"/>
            <p:cNvSpPr>
              <a:spLocks noChangeAspect="1" noChangeArrowheads="1" noTextEdit="1"/>
            </p:cNvSpPr>
            <p:nvPr/>
          </p:nvSpPr>
          <p:spPr bwMode="auto">
            <a:xfrm>
              <a:off x="22" y="804"/>
              <a:ext cx="4362" cy="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4308" name="Rectangle 7"/>
            <p:cNvSpPr>
              <a:spLocks noChangeArrowheads="1"/>
            </p:cNvSpPr>
            <p:nvPr/>
          </p:nvSpPr>
          <p:spPr bwMode="auto">
            <a:xfrm>
              <a:off x="567" y="967"/>
              <a:ext cx="423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4309" name="Rectangle 8"/>
            <p:cNvSpPr>
              <a:spLocks noChangeArrowheads="1"/>
            </p:cNvSpPr>
            <p:nvPr/>
          </p:nvSpPr>
          <p:spPr bwMode="auto">
            <a:xfrm>
              <a:off x="655" y="1050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版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4310" name="Rectangle 9"/>
            <p:cNvSpPr>
              <a:spLocks noChangeArrowheads="1"/>
            </p:cNvSpPr>
            <p:nvPr/>
          </p:nvSpPr>
          <p:spPr bwMode="auto">
            <a:xfrm>
              <a:off x="788" y="1050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本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4311" name="Rectangle 10"/>
            <p:cNvSpPr>
              <a:spLocks noChangeArrowheads="1"/>
            </p:cNvSpPr>
            <p:nvPr/>
          </p:nvSpPr>
          <p:spPr bwMode="auto">
            <a:xfrm>
              <a:off x="990" y="967"/>
              <a:ext cx="422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4312" name="Rectangle 11"/>
            <p:cNvSpPr>
              <a:spLocks noChangeArrowheads="1"/>
            </p:cNvSpPr>
            <p:nvPr/>
          </p:nvSpPr>
          <p:spPr bwMode="auto">
            <a:xfrm>
              <a:off x="1077" y="982"/>
              <a:ext cx="3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分组头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4313" name="Rectangle 12"/>
            <p:cNvSpPr>
              <a:spLocks noChangeArrowheads="1"/>
            </p:cNvSpPr>
            <p:nvPr/>
          </p:nvSpPr>
          <p:spPr bwMode="auto">
            <a:xfrm>
              <a:off x="1077" y="1090"/>
              <a:ext cx="2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长度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4314" name="Rectangle 13"/>
            <p:cNvSpPr>
              <a:spLocks noChangeArrowheads="1"/>
            </p:cNvSpPr>
            <p:nvPr/>
          </p:nvSpPr>
          <p:spPr bwMode="auto">
            <a:xfrm>
              <a:off x="1412" y="967"/>
              <a:ext cx="844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4315" name="Rectangle 14"/>
            <p:cNvSpPr>
              <a:spLocks noChangeArrowheads="1"/>
            </p:cNvSpPr>
            <p:nvPr/>
          </p:nvSpPr>
          <p:spPr bwMode="auto">
            <a:xfrm>
              <a:off x="1623" y="1050"/>
              <a:ext cx="4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服务类型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4316" name="Rectangle 15"/>
            <p:cNvSpPr>
              <a:spLocks noChangeArrowheads="1"/>
            </p:cNvSpPr>
            <p:nvPr/>
          </p:nvSpPr>
          <p:spPr bwMode="auto">
            <a:xfrm>
              <a:off x="2256" y="967"/>
              <a:ext cx="1689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4317" name="Rectangle 16"/>
            <p:cNvSpPr>
              <a:spLocks noChangeArrowheads="1"/>
            </p:cNvSpPr>
            <p:nvPr/>
          </p:nvSpPr>
          <p:spPr bwMode="auto">
            <a:xfrm>
              <a:off x="2731" y="1050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总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4318" name="Rectangle 17"/>
            <p:cNvSpPr>
              <a:spLocks noChangeArrowheads="1"/>
            </p:cNvSpPr>
            <p:nvPr/>
          </p:nvSpPr>
          <p:spPr bwMode="auto">
            <a:xfrm>
              <a:off x="3048" y="1050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长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4319" name="Rectangle 18"/>
            <p:cNvSpPr>
              <a:spLocks noChangeArrowheads="1"/>
            </p:cNvSpPr>
            <p:nvPr/>
          </p:nvSpPr>
          <p:spPr bwMode="auto">
            <a:xfrm>
              <a:off x="3364" y="1050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度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4320" name="Rectangle 19"/>
            <p:cNvSpPr>
              <a:spLocks noChangeArrowheads="1"/>
            </p:cNvSpPr>
            <p:nvPr/>
          </p:nvSpPr>
          <p:spPr bwMode="auto">
            <a:xfrm>
              <a:off x="567" y="1227"/>
              <a:ext cx="1689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4321" name="Rectangle 20"/>
            <p:cNvSpPr>
              <a:spLocks noChangeArrowheads="1"/>
            </p:cNvSpPr>
            <p:nvPr/>
          </p:nvSpPr>
          <p:spPr bwMode="auto">
            <a:xfrm>
              <a:off x="1253" y="131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标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4322" name="Rectangle 21"/>
            <p:cNvSpPr>
              <a:spLocks noChangeArrowheads="1"/>
            </p:cNvSpPr>
            <p:nvPr/>
          </p:nvSpPr>
          <p:spPr bwMode="auto">
            <a:xfrm>
              <a:off x="1464" y="131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识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4323" name="Rectangle 22"/>
            <p:cNvSpPr>
              <a:spLocks noChangeArrowheads="1"/>
            </p:cNvSpPr>
            <p:nvPr/>
          </p:nvSpPr>
          <p:spPr bwMode="auto">
            <a:xfrm>
              <a:off x="2256" y="1227"/>
              <a:ext cx="422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4324" name="Rectangle 23"/>
            <p:cNvSpPr>
              <a:spLocks noChangeArrowheads="1"/>
            </p:cNvSpPr>
            <p:nvPr/>
          </p:nvSpPr>
          <p:spPr bwMode="auto">
            <a:xfrm>
              <a:off x="2344" y="131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标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4325" name="Rectangle 24"/>
            <p:cNvSpPr>
              <a:spLocks noChangeArrowheads="1"/>
            </p:cNvSpPr>
            <p:nvPr/>
          </p:nvSpPr>
          <p:spPr bwMode="auto">
            <a:xfrm>
              <a:off x="2476" y="131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志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4326" name="Rectangle 25"/>
            <p:cNvSpPr>
              <a:spLocks noChangeArrowheads="1"/>
            </p:cNvSpPr>
            <p:nvPr/>
          </p:nvSpPr>
          <p:spPr bwMode="auto">
            <a:xfrm>
              <a:off x="2678" y="1227"/>
              <a:ext cx="1267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4327" name="Rectangle 26"/>
            <p:cNvSpPr>
              <a:spLocks noChangeArrowheads="1"/>
            </p:cNvSpPr>
            <p:nvPr/>
          </p:nvSpPr>
          <p:spPr bwMode="auto">
            <a:xfrm>
              <a:off x="3153" y="1311"/>
              <a:ext cx="3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片偏移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4328" name="Rectangle 27"/>
            <p:cNvSpPr>
              <a:spLocks noChangeArrowheads="1"/>
            </p:cNvSpPr>
            <p:nvPr/>
          </p:nvSpPr>
          <p:spPr bwMode="auto">
            <a:xfrm>
              <a:off x="567" y="1488"/>
              <a:ext cx="845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4329" name="Rectangle 28"/>
            <p:cNvSpPr>
              <a:spLocks noChangeArrowheads="1"/>
            </p:cNvSpPr>
            <p:nvPr/>
          </p:nvSpPr>
          <p:spPr bwMode="auto">
            <a:xfrm>
              <a:off x="779" y="1572"/>
              <a:ext cx="4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生存时间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4330" name="Rectangle 29"/>
            <p:cNvSpPr>
              <a:spLocks noChangeArrowheads="1"/>
            </p:cNvSpPr>
            <p:nvPr/>
          </p:nvSpPr>
          <p:spPr bwMode="auto">
            <a:xfrm>
              <a:off x="1412" y="1488"/>
              <a:ext cx="844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4331" name="Rectangle 30"/>
            <p:cNvSpPr>
              <a:spLocks noChangeArrowheads="1"/>
            </p:cNvSpPr>
            <p:nvPr/>
          </p:nvSpPr>
          <p:spPr bwMode="auto">
            <a:xfrm>
              <a:off x="1702" y="1572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协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4332" name="Rectangle 31"/>
            <p:cNvSpPr>
              <a:spLocks noChangeArrowheads="1"/>
            </p:cNvSpPr>
            <p:nvPr/>
          </p:nvSpPr>
          <p:spPr bwMode="auto">
            <a:xfrm>
              <a:off x="1860" y="1572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议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4333" name="Rectangle 32"/>
            <p:cNvSpPr>
              <a:spLocks noChangeArrowheads="1"/>
            </p:cNvSpPr>
            <p:nvPr/>
          </p:nvSpPr>
          <p:spPr bwMode="auto">
            <a:xfrm>
              <a:off x="2256" y="1488"/>
              <a:ext cx="1689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4334" name="Rectangle 33"/>
            <p:cNvSpPr>
              <a:spLocks noChangeArrowheads="1"/>
            </p:cNvSpPr>
            <p:nvPr/>
          </p:nvSpPr>
          <p:spPr bwMode="auto">
            <a:xfrm>
              <a:off x="2837" y="1572"/>
              <a:ext cx="56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头部校验和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4335" name="Rectangle 34"/>
            <p:cNvSpPr>
              <a:spLocks noChangeArrowheads="1"/>
            </p:cNvSpPr>
            <p:nvPr/>
          </p:nvSpPr>
          <p:spPr bwMode="auto">
            <a:xfrm>
              <a:off x="567" y="1748"/>
              <a:ext cx="3378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4336" name="Rectangle 35"/>
            <p:cNvSpPr>
              <a:spLocks noChangeArrowheads="1"/>
            </p:cNvSpPr>
            <p:nvPr/>
          </p:nvSpPr>
          <p:spPr bwMode="auto">
            <a:xfrm>
              <a:off x="1973" y="1832"/>
              <a:ext cx="12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6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源</a:t>
              </a:r>
              <a:endParaRPr lang="zh-CN" altLang="en-US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4337" name="Rectangle 36"/>
            <p:cNvSpPr>
              <a:spLocks noChangeArrowheads="1"/>
            </p:cNvSpPr>
            <p:nvPr/>
          </p:nvSpPr>
          <p:spPr bwMode="auto">
            <a:xfrm>
              <a:off x="2154" y="1824"/>
              <a:ext cx="12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600" u="none">
                  <a:solidFill>
                    <a:srgbClr val="003399"/>
                  </a:solidFill>
                  <a:ea typeface="Gulim" pitchFamily="34" charset="-127"/>
                </a:rPr>
                <a:t>IP</a:t>
              </a:r>
              <a:endParaRPr lang="en-US" altLang="zh-CN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4338" name="Rectangle 37"/>
            <p:cNvSpPr>
              <a:spLocks noChangeArrowheads="1"/>
            </p:cNvSpPr>
            <p:nvPr/>
          </p:nvSpPr>
          <p:spPr bwMode="auto">
            <a:xfrm>
              <a:off x="2293" y="1832"/>
              <a:ext cx="2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6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地址</a:t>
              </a:r>
              <a:endParaRPr lang="zh-CN" altLang="en-US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4339" name="Rectangle 38"/>
            <p:cNvSpPr>
              <a:spLocks noChangeArrowheads="1"/>
            </p:cNvSpPr>
            <p:nvPr/>
          </p:nvSpPr>
          <p:spPr bwMode="auto">
            <a:xfrm>
              <a:off x="567" y="2009"/>
              <a:ext cx="3378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4340" name="Rectangle 39"/>
            <p:cNvSpPr>
              <a:spLocks noChangeArrowheads="1"/>
            </p:cNvSpPr>
            <p:nvPr/>
          </p:nvSpPr>
          <p:spPr bwMode="auto">
            <a:xfrm>
              <a:off x="1927" y="2093"/>
              <a:ext cx="2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6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目的</a:t>
              </a:r>
              <a:endParaRPr lang="zh-CN" altLang="en-US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4341" name="Rectangle 40"/>
            <p:cNvSpPr>
              <a:spLocks noChangeArrowheads="1"/>
            </p:cNvSpPr>
            <p:nvPr/>
          </p:nvSpPr>
          <p:spPr bwMode="auto">
            <a:xfrm>
              <a:off x="2212" y="2085"/>
              <a:ext cx="12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600" u="none">
                  <a:solidFill>
                    <a:srgbClr val="003399"/>
                  </a:solidFill>
                  <a:ea typeface="Gulim" pitchFamily="34" charset="-127"/>
                </a:rPr>
                <a:t>IP</a:t>
              </a:r>
              <a:endParaRPr lang="en-US" altLang="zh-CN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4342" name="Rectangle 41"/>
            <p:cNvSpPr>
              <a:spLocks noChangeArrowheads="1"/>
            </p:cNvSpPr>
            <p:nvPr/>
          </p:nvSpPr>
          <p:spPr bwMode="auto">
            <a:xfrm>
              <a:off x="2384" y="2093"/>
              <a:ext cx="2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6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地址</a:t>
              </a:r>
              <a:endParaRPr lang="zh-CN" altLang="en-US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4343" name="Rectangle 42"/>
            <p:cNvSpPr>
              <a:spLocks noChangeArrowheads="1"/>
            </p:cNvSpPr>
            <p:nvPr/>
          </p:nvSpPr>
          <p:spPr bwMode="auto">
            <a:xfrm>
              <a:off x="567" y="2269"/>
              <a:ext cx="2745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4344" name="Rectangle 43"/>
            <p:cNvSpPr>
              <a:spLocks noChangeArrowheads="1"/>
            </p:cNvSpPr>
            <p:nvPr/>
          </p:nvSpPr>
          <p:spPr bwMode="auto">
            <a:xfrm>
              <a:off x="567" y="2269"/>
              <a:ext cx="2745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4345" name="Rectangle 44"/>
            <p:cNvSpPr>
              <a:spLocks noChangeArrowheads="1"/>
            </p:cNvSpPr>
            <p:nvPr/>
          </p:nvSpPr>
          <p:spPr bwMode="auto">
            <a:xfrm>
              <a:off x="1702" y="2353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选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4346" name="Rectangle 45"/>
            <p:cNvSpPr>
              <a:spLocks noChangeArrowheads="1"/>
            </p:cNvSpPr>
            <p:nvPr/>
          </p:nvSpPr>
          <p:spPr bwMode="auto">
            <a:xfrm>
              <a:off x="2071" y="2353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项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4347" name="Rectangle 46"/>
            <p:cNvSpPr>
              <a:spLocks noChangeArrowheads="1"/>
            </p:cNvSpPr>
            <p:nvPr/>
          </p:nvSpPr>
          <p:spPr bwMode="auto">
            <a:xfrm>
              <a:off x="3312" y="2269"/>
              <a:ext cx="633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4348" name="Rectangle 47"/>
            <p:cNvSpPr>
              <a:spLocks noChangeArrowheads="1"/>
            </p:cNvSpPr>
            <p:nvPr/>
          </p:nvSpPr>
          <p:spPr bwMode="auto">
            <a:xfrm>
              <a:off x="3312" y="2269"/>
              <a:ext cx="633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4349" name="Rectangle 48"/>
            <p:cNvSpPr>
              <a:spLocks noChangeArrowheads="1"/>
            </p:cNvSpPr>
            <p:nvPr/>
          </p:nvSpPr>
          <p:spPr bwMode="auto">
            <a:xfrm>
              <a:off x="3470" y="2353"/>
              <a:ext cx="3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填充域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4350" name="Rectangle 49"/>
            <p:cNvSpPr>
              <a:spLocks noChangeArrowheads="1"/>
            </p:cNvSpPr>
            <p:nvPr/>
          </p:nvSpPr>
          <p:spPr bwMode="auto">
            <a:xfrm>
              <a:off x="567" y="2530"/>
              <a:ext cx="3378" cy="435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4351" name="Freeform 50"/>
            <p:cNvSpPr>
              <a:spLocks noEditPoints="1"/>
            </p:cNvSpPr>
            <p:nvPr/>
          </p:nvSpPr>
          <p:spPr bwMode="auto">
            <a:xfrm>
              <a:off x="3941" y="964"/>
              <a:ext cx="404" cy="7"/>
            </a:xfrm>
            <a:custGeom>
              <a:avLst/>
              <a:gdLst>
                <a:gd name="T0" fmla="*/ 8 w 736"/>
                <a:gd name="T1" fmla="*/ 0 h 16"/>
                <a:gd name="T2" fmla="*/ 56 w 736"/>
                <a:gd name="T3" fmla="*/ 0 h 16"/>
                <a:gd name="T4" fmla="*/ 64 w 736"/>
                <a:gd name="T5" fmla="*/ 8 h 16"/>
                <a:gd name="T6" fmla="*/ 56 w 736"/>
                <a:gd name="T7" fmla="*/ 16 h 16"/>
                <a:gd name="T8" fmla="*/ 8 w 736"/>
                <a:gd name="T9" fmla="*/ 16 h 16"/>
                <a:gd name="T10" fmla="*/ 0 w 736"/>
                <a:gd name="T11" fmla="*/ 8 h 16"/>
                <a:gd name="T12" fmla="*/ 8 w 736"/>
                <a:gd name="T13" fmla="*/ 0 h 16"/>
                <a:gd name="T14" fmla="*/ 104 w 736"/>
                <a:gd name="T15" fmla="*/ 0 h 16"/>
                <a:gd name="T16" fmla="*/ 152 w 736"/>
                <a:gd name="T17" fmla="*/ 0 h 16"/>
                <a:gd name="T18" fmla="*/ 160 w 736"/>
                <a:gd name="T19" fmla="*/ 8 h 16"/>
                <a:gd name="T20" fmla="*/ 152 w 736"/>
                <a:gd name="T21" fmla="*/ 16 h 16"/>
                <a:gd name="T22" fmla="*/ 104 w 736"/>
                <a:gd name="T23" fmla="*/ 16 h 16"/>
                <a:gd name="T24" fmla="*/ 96 w 736"/>
                <a:gd name="T25" fmla="*/ 8 h 16"/>
                <a:gd name="T26" fmla="*/ 104 w 736"/>
                <a:gd name="T27" fmla="*/ 0 h 16"/>
                <a:gd name="T28" fmla="*/ 200 w 736"/>
                <a:gd name="T29" fmla="*/ 0 h 16"/>
                <a:gd name="T30" fmla="*/ 248 w 736"/>
                <a:gd name="T31" fmla="*/ 0 h 16"/>
                <a:gd name="T32" fmla="*/ 256 w 736"/>
                <a:gd name="T33" fmla="*/ 8 h 16"/>
                <a:gd name="T34" fmla="*/ 248 w 736"/>
                <a:gd name="T35" fmla="*/ 16 h 16"/>
                <a:gd name="T36" fmla="*/ 200 w 736"/>
                <a:gd name="T37" fmla="*/ 16 h 16"/>
                <a:gd name="T38" fmla="*/ 192 w 736"/>
                <a:gd name="T39" fmla="*/ 8 h 16"/>
                <a:gd name="T40" fmla="*/ 200 w 736"/>
                <a:gd name="T41" fmla="*/ 0 h 16"/>
                <a:gd name="T42" fmla="*/ 296 w 736"/>
                <a:gd name="T43" fmla="*/ 0 h 16"/>
                <a:gd name="T44" fmla="*/ 344 w 736"/>
                <a:gd name="T45" fmla="*/ 0 h 16"/>
                <a:gd name="T46" fmla="*/ 352 w 736"/>
                <a:gd name="T47" fmla="*/ 8 h 16"/>
                <a:gd name="T48" fmla="*/ 344 w 736"/>
                <a:gd name="T49" fmla="*/ 16 h 16"/>
                <a:gd name="T50" fmla="*/ 296 w 736"/>
                <a:gd name="T51" fmla="*/ 16 h 16"/>
                <a:gd name="T52" fmla="*/ 288 w 736"/>
                <a:gd name="T53" fmla="*/ 8 h 16"/>
                <a:gd name="T54" fmla="*/ 296 w 736"/>
                <a:gd name="T55" fmla="*/ 0 h 16"/>
                <a:gd name="T56" fmla="*/ 392 w 736"/>
                <a:gd name="T57" fmla="*/ 0 h 16"/>
                <a:gd name="T58" fmla="*/ 440 w 736"/>
                <a:gd name="T59" fmla="*/ 0 h 16"/>
                <a:gd name="T60" fmla="*/ 448 w 736"/>
                <a:gd name="T61" fmla="*/ 8 h 16"/>
                <a:gd name="T62" fmla="*/ 440 w 736"/>
                <a:gd name="T63" fmla="*/ 16 h 16"/>
                <a:gd name="T64" fmla="*/ 392 w 736"/>
                <a:gd name="T65" fmla="*/ 16 h 16"/>
                <a:gd name="T66" fmla="*/ 384 w 736"/>
                <a:gd name="T67" fmla="*/ 8 h 16"/>
                <a:gd name="T68" fmla="*/ 392 w 736"/>
                <a:gd name="T69" fmla="*/ 0 h 16"/>
                <a:gd name="T70" fmla="*/ 488 w 736"/>
                <a:gd name="T71" fmla="*/ 0 h 16"/>
                <a:gd name="T72" fmla="*/ 536 w 736"/>
                <a:gd name="T73" fmla="*/ 0 h 16"/>
                <a:gd name="T74" fmla="*/ 544 w 736"/>
                <a:gd name="T75" fmla="*/ 8 h 16"/>
                <a:gd name="T76" fmla="*/ 536 w 736"/>
                <a:gd name="T77" fmla="*/ 16 h 16"/>
                <a:gd name="T78" fmla="*/ 488 w 736"/>
                <a:gd name="T79" fmla="*/ 16 h 16"/>
                <a:gd name="T80" fmla="*/ 480 w 736"/>
                <a:gd name="T81" fmla="*/ 8 h 16"/>
                <a:gd name="T82" fmla="*/ 488 w 736"/>
                <a:gd name="T83" fmla="*/ 0 h 16"/>
                <a:gd name="T84" fmla="*/ 584 w 736"/>
                <a:gd name="T85" fmla="*/ 0 h 16"/>
                <a:gd name="T86" fmla="*/ 632 w 736"/>
                <a:gd name="T87" fmla="*/ 0 h 16"/>
                <a:gd name="T88" fmla="*/ 640 w 736"/>
                <a:gd name="T89" fmla="*/ 8 h 16"/>
                <a:gd name="T90" fmla="*/ 632 w 736"/>
                <a:gd name="T91" fmla="*/ 16 h 16"/>
                <a:gd name="T92" fmla="*/ 584 w 736"/>
                <a:gd name="T93" fmla="*/ 16 h 16"/>
                <a:gd name="T94" fmla="*/ 576 w 736"/>
                <a:gd name="T95" fmla="*/ 8 h 16"/>
                <a:gd name="T96" fmla="*/ 584 w 736"/>
                <a:gd name="T97" fmla="*/ 0 h 16"/>
                <a:gd name="T98" fmla="*/ 680 w 736"/>
                <a:gd name="T99" fmla="*/ 0 h 16"/>
                <a:gd name="T100" fmla="*/ 728 w 736"/>
                <a:gd name="T101" fmla="*/ 0 h 16"/>
                <a:gd name="T102" fmla="*/ 736 w 736"/>
                <a:gd name="T103" fmla="*/ 8 h 16"/>
                <a:gd name="T104" fmla="*/ 728 w 736"/>
                <a:gd name="T105" fmla="*/ 16 h 16"/>
                <a:gd name="T106" fmla="*/ 680 w 736"/>
                <a:gd name="T107" fmla="*/ 16 h 16"/>
                <a:gd name="T108" fmla="*/ 672 w 736"/>
                <a:gd name="T109" fmla="*/ 8 h 16"/>
                <a:gd name="T110" fmla="*/ 680 w 736"/>
                <a:gd name="T111" fmla="*/ 0 h 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36"/>
                <a:gd name="T169" fmla="*/ 0 h 16"/>
                <a:gd name="T170" fmla="*/ 736 w 736"/>
                <a:gd name="T171" fmla="*/ 16 h 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36" h="16">
                  <a:moveTo>
                    <a:pt x="8" y="0"/>
                  </a:moveTo>
                  <a:lnTo>
                    <a:pt x="56" y="0"/>
                  </a:lnTo>
                  <a:cubicBezTo>
                    <a:pt x="61" y="0"/>
                    <a:pt x="64" y="4"/>
                    <a:pt x="64" y="8"/>
                  </a:cubicBezTo>
                  <a:cubicBezTo>
                    <a:pt x="64" y="13"/>
                    <a:pt x="61" y="16"/>
                    <a:pt x="56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04" y="0"/>
                  </a:moveTo>
                  <a:lnTo>
                    <a:pt x="152" y="0"/>
                  </a:lnTo>
                  <a:cubicBezTo>
                    <a:pt x="157" y="0"/>
                    <a:pt x="160" y="4"/>
                    <a:pt x="160" y="8"/>
                  </a:cubicBezTo>
                  <a:cubicBezTo>
                    <a:pt x="160" y="13"/>
                    <a:pt x="157" y="16"/>
                    <a:pt x="152" y="16"/>
                  </a:cubicBezTo>
                  <a:lnTo>
                    <a:pt x="104" y="16"/>
                  </a:lnTo>
                  <a:cubicBezTo>
                    <a:pt x="100" y="16"/>
                    <a:pt x="96" y="13"/>
                    <a:pt x="96" y="8"/>
                  </a:cubicBezTo>
                  <a:cubicBezTo>
                    <a:pt x="96" y="4"/>
                    <a:pt x="100" y="0"/>
                    <a:pt x="104" y="0"/>
                  </a:cubicBezTo>
                  <a:close/>
                  <a:moveTo>
                    <a:pt x="200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200" y="16"/>
                  </a:lnTo>
                  <a:cubicBezTo>
                    <a:pt x="196" y="16"/>
                    <a:pt x="192" y="13"/>
                    <a:pt x="192" y="8"/>
                  </a:cubicBezTo>
                  <a:cubicBezTo>
                    <a:pt x="192" y="4"/>
                    <a:pt x="196" y="0"/>
                    <a:pt x="200" y="0"/>
                  </a:cubicBezTo>
                  <a:close/>
                  <a:moveTo>
                    <a:pt x="296" y="0"/>
                  </a:moveTo>
                  <a:lnTo>
                    <a:pt x="344" y="0"/>
                  </a:lnTo>
                  <a:cubicBezTo>
                    <a:pt x="349" y="0"/>
                    <a:pt x="352" y="4"/>
                    <a:pt x="352" y="8"/>
                  </a:cubicBezTo>
                  <a:cubicBezTo>
                    <a:pt x="352" y="13"/>
                    <a:pt x="349" y="16"/>
                    <a:pt x="344" y="16"/>
                  </a:cubicBezTo>
                  <a:lnTo>
                    <a:pt x="296" y="16"/>
                  </a:lnTo>
                  <a:cubicBezTo>
                    <a:pt x="292" y="16"/>
                    <a:pt x="288" y="13"/>
                    <a:pt x="288" y="8"/>
                  </a:cubicBezTo>
                  <a:cubicBezTo>
                    <a:pt x="288" y="4"/>
                    <a:pt x="292" y="0"/>
                    <a:pt x="296" y="0"/>
                  </a:cubicBezTo>
                  <a:close/>
                  <a:moveTo>
                    <a:pt x="392" y="0"/>
                  </a:moveTo>
                  <a:lnTo>
                    <a:pt x="440" y="0"/>
                  </a:lnTo>
                  <a:cubicBezTo>
                    <a:pt x="445" y="0"/>
                    <a:pt x="448" y="4"/>
                    <a:pt x="448" y="8"/>
                  </a:cubicBezTo>
                  <a:cubicBezTo>
                    <a:pt x="448" y="13"/>
                    <a:pt x="445" y="16"/>
                    <a:pt x="440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488" y="0"/>
                  </a:moveTo>
                  <a:lnTo>
                    <a:pt x="536" y="0"/>
                  </a:lnTo>
                  <a:cubicBezTo>
                    <a:pt x="541" y="0"/>
                    <a:pt x="544" y="4"/>
                    <a:pt x="544" y="8"/>
                  </a:cubicBezTo>
                  <a:cubicBezTo>
                    <a:pt x="544" y="13"/>
                    <a:pt x="541" y="16"/>
                    <a:pt x="536" y="16"/>
                  </a:cubicBezTo>
                  <a:lnTo>
                    <a:pt x="488" y="16"/>
                  </a:lnTo>
                  <a:cubicBezTo>
                    <a:pt x="484" y="16"/>
                    <a:pt x="480" y="13"/>
                    <a:pt x="480" y="8"/>
                  </a:cubicBezTo>
                  <a:cubicBezTo>
                    <a:pt x="480" y="4"/>
                    <a:pt x="484" y="0"/>
                    <a:pt x="488" y="0"/>
                  </a:cubicBezTo>
                  <a:close/>
                  <a:moveTo>
                    <a:pt x="584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584" y="16"/>
                  </a:lnTo>
                  <a:cubicBezTo>
                    <a:pt x="580" y="16"/>
                    <a:pt x="576" y="13"/>
                    <a:pt x="576" y="8"/>
                  </a:cubicBezTo>
                  <a:cubicBezTo>
                    <a:pt x="576" y="4"/>
                    <a:pt x="580" y="0"/>
                    <a:pt x="584" y="0"/>
                  </a:cubicBezTo>
                  <a:close/>
                  <a:moveTo>
                    <a:pt x="680" y="0"/>
                  </a:moveTo>
                  <a:lnTo>
                    <a:pt x="728" y="0"/>
                  </a:lnTo>
                  <a:cubicBezTo>
                    <a:pt x="733" y="0"/>
                    <a:pt x="736" y="4"/>
                    <a:pt x="736" y="8"/>
                  </a:cubicBezTo>
                  <a:cubicBezTo>
                    <a:pt x="736" y="13"/>
                    <a:pt x="733" y="16"/>
                    <a:pt x="728" y="16"/>
                  </a:cubicBezTo>
                  <a:lnTo>
                    <a:pt x="680" y="16"/>
                  </a:lnTo>
                  <a:cubicBezTo>
                    <a:pt x="676" y="16"/>
                    <a:pt x="672" y="13"/>
                    <a:pt x="672" y="8"/>
                  </a:cubicBezTo>
                  <a:cubicBezTo>
                    <a:pt x="672" y="4"/>
                    <a:pt x="676" y="0"/>
                    <a:pt x="680" y="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4352" name="Freeform 51"/>
            <p:cNvSpPr>
              <a:spLocks noEditPoints="1"/>
            </p:cNvSpPr>
            <p:nvPr/>
          </p:nvSpPr>
          <p:spPr bwMode="auto">
            <a:xfrm>
              <a:off x="3941" y="2527"/>
              <a:ext cx="404" cy="7"/>
            </a:xfrm>
            <a:custGeom>
              <a:avLst/>
              <a:gdLst>
                <a:gd name="T0" fmla="*/ 8 w 736"/>
                <a:gd name="T1" fmla="*/ 0 h 16"/>
                <a:gd name="T2" fmla="*/ 56 w 736"/>
                <a:gd name="T3" fmla="*/ 0 h 16"/>
                <a:gd name="T4" fmla="*/ 64 w 736"/>
                <a:gd name="T5" fmla="*/ 8 h 16"/>
                <a:gd name="T6" fmla="*/ 56 w 736"/>
                <a:gd name="T7" fmla="*/ 16 h 16"/>
                <a:gd name="T8" fmla="*/ 8 w 736"/>
                <a:gd name="T9" fmla="*/ 16 h 16"/>
                <a:gd name="T10" fmla="*/ 0 w 736"/>
                <a:gd name="T11" fmla="*/ 8 h 16"/>
                <a:gd name="T12" fmla="*/ 8 w 736"/>
                <a:gd name="T13" fmla="*/ 0 h 16"/>
                <a:gd name="T14" fmla="*/ 104 w 736"/>
                <a:gd name="T15" fmla="*/ 0 h 16"/>
                <a:gd name="T16" fmla="*/ 152 w 736"/>
                <a:gd name="T17" fmla="*/ 0 h 16"/>
                <a:gd name="T18" fmla="*/ 160 w 736"/>
                <a:gd name="T19" fmla="*/ 8 h 16"/>
                <a:gd name="T20" fmla="*/ 152 w 736"/>
                <a:gd name="T21" fmla="*/ 16 h 16"/>
                <a:gd name="T22" fmla="*/ 104 w 736"/>
                <a:gd name="T23" fmla="*/ 16 h 16"/>
                <a:gd name="T24" fmla="*/ 96 w 736"/>
                <a:gd name="T25" fmla="*/ 8 h 16"/>
                <a:gd name="T26" fmla="*/ 104 w 736"/>
                <a:gd name="T27" fmla="*/ 0 h 16"/>
                <a:gd name="T28" fmla="*/ 200 w 736"/>
                <a:gd name="T29" fmla="*/ 0 h 16"/>
                <a:gd name="T30" fmla="*/ 248 w 736"/>
                <a:gd name="T31" fmla="*/ 0 h 16"/>
                <a:gd name="T32" fmla="*/ 256 w 736"/>
                <a:gd name="T33" fmla="*/ 8 h 16"/>
                <a:gd name="T34" fmla="*/ 248 w 736"/>
                <a:gd name="T35" fmla="*/ 16 h 16"/>
                <a:gd name="T36" fmla="*/ 200 w 736"/>
                <a:gd name="T37" fmla="*/ 16 h 16"/>
                <a:gd name="T38" fmla="*/ 192 w 736"/>
                <a:gd name="T39" fmla="*/ 8 h 16"/>
                <a:gd name="T40" fmla="*/ 200 w 736"/>
                <a:gd name="T41" fmla="*/ 0 h 16"/>
                <a:gd name="T42" fmla="*/ 296 w 736"/>
                <a:gd name="T43" fmla="*/ 0 h 16"/>
                <a:gd name="T44" fmla="*/ 344 w 736"/>
                <a:gd name="T45" fmla="*/ 0 h 16"/>
                <a:gd name="T46" fmla="*/ 352 w 736"/>
                <a:gd name="T47" fmla="*/ 8 h 16"/>
                <a:gd name="T48" fmla="*/ 344 w 736"/>
                <a:gd name="T49" fmla="*/ 16 h 16"/>
                <a:gd name="T50" fmla="*/ 296 w 736"/>
                <a:gd name="T51" fmla="*/ 16 h 16"/>
                <a:gd name="T52" fmla="*/ 288 w 736"/>
                <a:gd name="T53" fmla="*/ 8 h 16"/>
                <a:gd name="T54" fmla="*/ 296 w 736"/>
                <a:gd name="T55" fmla="*/ 0 h 16"/>
                <a:gd name="T56" fmla="*/ 392 w 736"/>
                <a:gd name="T57" fmla="*/ 0 h 16"/>
                <a:gd name="T58" fmla="*/ 440 w 736"/>
                <a:gd name="T59" fmla="*/ 0 h 16"/>
                <a:gd name="T60" fmla="*/ 448 w 736"/>
                <a:gd name="T61" fmla="*/ 8 h 16"/>
                <a:gd name="T62" fmla="*/ 440 w 736"/>
                <a:gd name="T63" fmla="*/ 16 h 16"/>
                <a:gd name="T64" fmla="*/ 392 w 736"/>
                <a:gd name="T65" fmla="*/ 16 h 16"/>
                <a:gd name="T66" fmla="*/ 384 w 736"/>
                <a:gd name="T67" fmla="*/ 8 h 16"/>
                <a:gd name="T68" fmla="*/ 392 w 736"/>
                <a:gd name="T69" fmla="*/ 0 h 16"/>
                <a:gd name="T70" fmla="*/ 488 w 736"/>
                <a:gd name="T71" fmla="*/ 0 h 16"/>
                <a:gd name="T72" fmla="*/ 536 w 736"/>
                <a:gd name="T73" fmla="*/ 0 h 16"/>
                <a:gd name="T74" fmla="*/ 544 w 736"/>
                <a:gd name="T75" fmla="*/ 8 h 16"/>
                <a:gd name="T76" fmla="*/ 536 w 736"/>
                <a:gd name="T77" fmla="*/ 16 h 16"/>
                <a:gd name="T78" fmla="*/ 488 w 736"/>
                <a:gd name="T79" fmla="*/ 16 h 16"/>
                <a:gd name="T80" fmla="*/ 480 w 736"/>
                <a:gd name="T81" fmla="*/ 8 h 16"/>
                <a:gd name="T82" fmla="*/ 488 w 736"/>
                <a:gd name="T83" fmla="*/ 0 h 16"/>
                <a:gd name="T84" fmla="*/ 584 w 736"/>
                <a:gd name="T85" fmla="*/ 0 h 16"/>
                <a:gd name="T86" fmla="*/ 632 w 736"/>
                <a:gd name="T87" fmla="*/ 0 h 16"/>
                <a:gd name="T88" fmla="*/ 640 w 736"/>
                <a:gd name="T89" fmla="*/ 8 h 16"/>
                <a:gd name="T90" fmla="*/ 632 w 736"/>
                <a:gd name="T91" fmla="*/ 16 h 16"/>
                <a:gd name="T92" fmla="*/ 584 w 736"/>
                <a:gd name="T93" fmla="*/ 16 h 16"/>
                <a:gd name="T94" fmla="*/ 576 w 736"/>
                <a:gd name="T95" fmla="*/ 8 h 16"/>
                <a:gd name="T96" fmla="*/ 584 w 736"/>
                <a:gd name="T97" fmla="*/ 0 h 16"/>
                <a:gd name="T98" fmla="*/ 680 w 736"/>
                <a:gd name="T99" fmla="*/ 0 h 16"/>
                <a:gd name="T100" fmla="*/ 728 w 736"/>
                <a:gd name="T101" fmla="*/ 0 h 16"/>
                <a:gd name="T102" fmla="*/ 736 w 736"/>
                <a:gd name="T103" fmla="*/ 8 h 16"/>
                <a:gd name="T104" fmla="*/ 728 w 736"/>
                <a:gd name="T105" fmla="*/ 16 h 16"/>
                <a:gd name="T106" fmla="*/ 680 w 736"/>
                <a:gd name="T107" fmla="*/ 16 h 16"/>
                <a:gd name="T108" fmla="*/ 672 w 736"/>
                <a:gd name="T109" fmla="*/ 8 h 16"/>
                <a:gd name="T110" fmla="*/ 680 w 736"/>
                <a:gd name="T111" fmla="*/ 0 h 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36"/>
                <a:gd name="T169" fmla="*/ 0 h 16"/>
                <a:gd name="T170" fmla="*/ 736 w 736"/>
                <a:gd name="T171" fmla="*/ 16 h 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36" h="16">
                  <a:moveTo>
                    <a:pt x="8" y="0"/>
                  </a:moveTo>
                  <a:lnTo>
                    <a:pt x="56" y="0"/>
                  </a:lnTo>
                  <a:cubicBezTo>
                    <a:pt x="61" y="0"/>
                    <a:pt x="64" y="4"/>
                    <a:pt x="64" y="8"/>
                  </a:cubicBezTo>
                  <a:cubicBezTo>
                    <a:pt x="64" y="13"/>
                    <a:pt x="61" y="16"/>
                    <a:pt x="56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04" y="0"/>
                  </a:moveTo>
                  <a:lnTo>
                    <a:pt x="152" y="0"/>
                  </a:lnTo>
                  <a:cubicBezTo>
                    <a:pt x="157" y="0"/>
                    <a:pt x="160" y="4"/>
                    <a:pt x="160" y="8"/>
                  </a:cubicBezTo>
                  <a:cubicBezTo>
                    <a:pt x="160" y="13"/>
                    <a:pt x="157" y="16"/>
                    <a:pt x="152" y="16"/>
                  </a:cubicBezTo>
                  <a:lnTo>
                    <a:pt x="104" y="16"/>
                  </a:lnTo>
                  <a:cubicBezTo>
                    <a:pt x="100" y="16"/>
                    <a:pt x="96" y="13"/>
                    <a:pt x="96" y="8"/>
                  </a:cubicBezTo>
                  <a:cubicBezTo>
                    <a:pt x="96" y="4"/>
                    <a:pt x="100" y="0"/>
                    <a:pt x="104" y="0"/>
                  </a:cubicBezTo>
                  <a:close/>
                  <a:moveTo>
                    <a:pt x="200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200" y="16"/>
                  </a:lnTo>
                  <a:cubicBezTo>
                    <a:pt x="196" y="16"/>
                    <a:pt x="192" y="13"/>
                    <a:pt x="192" y="8"/>
                  </a:cubicBezTo>
                  <a:cubicBezTo>
                    <a:pt x="192" y="4"/>
                    <a:pt x="196" y="0"/>
                    <a:pt x="200" y="0"/>
                  </a:cubicBezTo>
                  <a:close/>
                  <a:moveTo>
                    <a:pt x="296" y="0"/>
                  </a:moveTo>
                  <a:lnTo>
                    <a:pt x="344" y="0"/>
                  </a:lnTo>
                  <a:cubicBezTo>
                    <a:pt x="349" y="0"/>
                    <a:pt x="352" y="4"/>
                    <a:pt x="352" y="8"/>
                  </a:cubicBezTo>
                  <a:cubicBezTo>
                    <a:pt x="352" y="13"/>
                    <a:pt x="349" y="16"/>
                    <a:pt x="344" y="16"/>
                  </a:cubicBezTo>
                  <a:lnTo>
                    <a:pt x="296" y="16"/>
                  </a:lnTo>
                  <a:cubicBezTo>
                    <a:pt x="292" y="16"/>
                    <a:pt x="288" y="13"/>
                    <a:pt x="288" y="8"/>
                  </a:cubicBezTo>
                  <a:cubicBezTo>
                    <a:pt x="288" y="4"/>
                    <a:pt x="292" y="0"/>
                    <a:pt x="296" y="0"/>
                  </a:cubicBezTo>
                  <a:close/>
                  <a:moveTo>
                    <a:pt x="392" y="0"/>
                  </a:moveTo>
                  <a:lnTo>
                    <a:pt x="440" y="0"/>
                  </a:lnTo>
                  <a:cubicBezTo>
                    <a:pt x="445" y="0"/>
                    <a:pt x="448" y="4"/>
                    <a:pt x="448" y="8"/>
                  </a:cubicBezTo>
                  <a:cubicBezTo>
                    <a:pt x="448" y="13"/>
                    <a:pt x="445" y="16"/>
                    <a:pt x="440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488" y="0"/>
                  </a:moveTo>
                  <a:lnTo>
                    <a:pt x="536" y="0"/>
                  </a:lnTo>
                  <a:cubicBezTo>
                    <a:pt x="541" y="0"/>
                    <a:pt x="544" y="4"/>
                    <a:pt x="544" y="8"/>
                  </a:cubicBezTo>
                  <a:cubicBezTo>
                    <a:pt x="544" y="13"/>
                    <a:pt x="541" y="16"/>
                    <a:pt x="536" y="16"/>
                  </a:cubicBezTo>
                  <a:lnTo>
                    <a:pt x="488" y="16"/>
                  </a:lnTo>
                  <a:cubicBezTo>
                    <a:pt x="484" y="16"/>
                    <a:pt x="480" y="13"/>
                    <a:pt x="480" y="8"/>
                  </a:cubicBezTo>
                  <a:cubicBezTo>
                    <a:pt x="480" y="4"/>
                    <a:pt x="484" y="0"/>
                    <a:pt x="488" y="0"/>
                  </a:cubicBezTo>
                  <a:close/>
                  <a:moveTo>
                    <a:pt x="584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584" y="16"/>
                  </a:lnTo>
                  <a:cubicBezTo>
                    <a:pt x="580" y="16"/>
                    <a:pt x="576" y="13"/>
                    <a:pt x="576" y="8"/>
                  </a:cubicBezTo>
                  <a:cubicBezTo>
                    <a:pt x="576" y="4"/>
                    <a:pt x="580" y="0"/>
                    <a:pt x="584" y="0"/>
                  </a:cubicBezTo>
                  <a:close/>
                  <a:moveTo>
                    <a:pt x="680" y="0"/>
                  </a:moveTo>
                  <a:lnTo>
                    <a:pt x="728" y="0"/>
                  </a:lnTo>
                  <a:cubicBezTo>
                    <a:pt x="733" y="0"/>
                    <a:pt x="736" y="4"/>
                    <a:pt x="736" y="8"/>
                  </a:cubicBezTo>
                  <a:cubicBezTo>
                    <a:pt x="736" y="13"/>
                    <a:pt x="733" y="16"/>
                    <a:pt x="728" y="16"/>
                  </a:cubicBezTo>
                  <a:lnTo>
                    <a:pt x="680" y="16"/>
                  </a:lnTo>
                  <a:cubicBezTo>
                    <a:pt x="676" y="16"/>
                    <a:pt x="672" y="13"/>
                    <a:pt x="672" y="8"/>
                  </a:cubicBezTo>
                  <a:cubicBezTo>
                    <a:pt x="672" y="4"/>
                    <a:pt x="676" y="0"/>
                    <a:pt x="680" y="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4353" name="Rectangle 52"/>
            <p:cNvSpPr>
              <a:spLocks noChangeArrowheads="1"/>
            </p:cNvSpPr>
            <p:nvPr/>
          </p:nvSpPr>
          <p:spPr bwMode="auto">
            <a:xfrm>
              <a:off x="1755" y="270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数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4354" name="Rectangle 53"/>
            <p:cNvSpPr>
              <a:spLocks noChangeArrowheads="1"/>
            </p:cNvSpPr>
            <p:nvPr/>
          </p:nvSpPr>
          <p:spPr bwMode="auto">
            <a:xfrm>
              <a:off x="2071" y="270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据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4355" name="Rectangle 54"/>
            <p:cNvSpPr>
              <a:spLocks noChangeArrowheads="1"/>
            </p:cNvSpPr>
            <p:nvPr/>
          </p:nvSpPr>
          <p:spPr bwMode="auto">
            <a:xfrm>
              <a:off x="2389" y="270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部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4356" name="Rectangle 55"/>
            <p:cNvSpPr>
              <a:spLocks noChangeArrowheads="1"/>
            </p:cNvSpPr>
            <p:nvPr/>
          </p:nvSpPr>
          <p:spPr bwMode="auto">
            <a:xfrm>
              <a:off x="2705" y="270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分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4357" name="Freeform 57"/>
            <p:cNvSpPr>
              <a:spLocks noEditPoints="1"/>
            </p:cNvSpPr>
            <p:nvPr/>
          </p:nvSpPr>
          <p:spPr bwMode="auto">
            <a:xfrm>
              <a:off x="4204" y="1011"/>
              <a:ext cx="9" cy="637"/>
            </a:xfrm>
            <a:custGeom>
              <a:avLst/>
              <a:gdLst>
                <a:gd name="T0" fmla="*/ 16 w 16"/>
                <a:gd name="T1" fmla="*/ 56 h 1408"/>
                <a:gd name="T2" fmla="*/ 0 w 16"/>
                <a:gd name="T3" fmla="*/ 56 h 1408"/>
                <a:gd name="T4" fmla="*/ 8 w 16"/>
                <a:gd name="T5" fmla="*/ 0 h 1408"/>
                <a:gd name="T6" fmla="*/ 16 w 16"/>
                <a:gd name="T7" fmla="*/ 104 h 1408"/>
                <a:gd name="T8" fmla="*/ 8 w 16"/>
                <a:gd name="T9" fmla="*/ 160 h 1408"/>
                <a:gd name="T10" fmla="*/ 0 w 16"/>
                <a:gd name="T11" fmla="*/ 104 h 1408"/>
                <a:gd name="T12" fmla="*/ 16 w 16"/>
                <a:gd name="T13" fmla="*/ 104 h 1408"/>
                <a:gd name="T14" fmla="*/ 16 w 16"/>
                <a:gd name="T15" fmla="*/ 248 h 1408"/>
                <a:gd name="T16" fmla="*/ 0 w 16"/>
                <a:gd name="T17" fmla="*/ 248 h 1408"/>
                <a:gd name="T18" fmla="*/ 8 w 16"/>
                <a:gd name="T19" fmla="*/ 192 h 1408"/>
                <a:gd name="T20" fmla="*/ 16 w 16"/>
                <a:gd name="T21" fmla="*/ 296 h 1408"/>
                <a:gd name="T22" fmla="*/ 8 w 16"/>
                <a:gd name="T23" fmla="*/ 352 h 1408"/>
                <a:gd name="T24" fmla="*/ 0 w 16"/>
                <a:gd name="T25" fmla="*/ 296 h 1408"/>
                <a:gd name="T26" fmla="*/ 16 w 16"/>
                <a:gd name="T27" fmla="*/ 296 h 1408"/>
                <a:gd name="T28" fmla="*/ 16 w 16"/>
                <a:gd name="T29" fmla="*/ 440 h 1408"/>
                <a:gd name="T30" fmla="*/ 0 w 16"/>
                <a:gd name="T31" fmla="*/ 440 h 1408"/>
                <a:gd name="T32" fmla="*/ 8 w 16"/>
                <a:gd name="T33" fmla="*/ 384 h 1408"/>
                <a:gd name="T34" fmla="*/ 16 w 16"/>
                <a:gd name="T35" fmla="*/ 488 h 1408"/>
                <a:gd name="T36" fmla="*/ 8 w 16"/>
                <a:gd name="T37" fmla="*/ 544 h 1408"/>
                <a:gd name="T38" fmla="*/ 0 w 16"/>
                <a:gd name="T39" fmla="*/ 488 h 1408"/>
                <a:gd name="T40" fmla="*/ 16 w 16"/>
                <a:gd name="T41" fmla="*/ 488 h 1408"/>
                <a:gd name="T42" fmla="*/ 16 w 16"/>
                <a:gd name="T43" fmla="*/ 632 h 1408"/>
                <a:gd name="T44" fmla="*/ 0 w 16"/>
                <a:gd name="T45" fmla="*/ 632 h 1408"/>
                <a:gd name="T46" fmla="*/ 8 w 16"/>
                <a:gd name="T47" fmla="*/ 576 h 1408"/>
                <a:gd name="T48" fmla="*/ 16 w 16"/>
                <a:gd name="T49" fmla="*/ 680 h 1408"/>
                <a:gd name="T50" fmla="*/ 8 w 16"/>
                <a:gd name="T51" fmla="*/ 736 h 1408"/>
                <a:gd name="T52" fmla="*/ 0 w 16"/>
                <a:gd name="T53" fmla="*/ 680 h 1408"/>
                <a:gd name="T54" fmla="*/ 16 w 16"/>
                <a:gd name="T55" fmla="*/ 680 h 1408"/>
                <a:gd name="T56" fmla="*/ 16 w 16"/>
                <a:gd name="T57" fmla="*/ 824 h 1408"/>
                <a:gd name="T58" fmla="*/ 0 w 16"/>
                <a:gd name="T59" fmla="*/ 824 h 1408"/>
                <a:gd name="T60" fmla="*/ 8 w 16"/>
                <a:gd name="T61" fmla="*/ 768 h 1408"/>
                <a:gd name="T62" fmla="*/ 16 w 16"/>
                <a:gd name="T63" fmla="*/ 872 h 1408"/>
                <a:gd name="T64" fmla="*/ 8 w 16"/>
                <a:gd name="T65" fmla="*/ 928 h 1408"/>
                <a:gd name="T66" fmla="*/ 0 w 16"/>
                <a:gd name="T67" fmla="*/ 872 h 1408"/>
                <a:gd name="T68" fmla="*/ 16 w 16"/>
                <a:gd name="T69" fmla="*/ 872 h 1408"/>
                <a:gd name="T70" fmla="*/ 16 w 16"/>
                <a:gd name="T71" fmla="*/ 1016 h 1408"/>
                <a:gd name="T72" fmla="*/ 0 w 16"/>
                <a:gd name="T73" fmla="*/ 1016 h 1408"/>
                <a:gd name="T74" fmla="*/ 8 w 16"/>
                <a:gd name="T75" fmla="*/ 960 h 1408"/>
                <a:gd name="T76" fmla="*/ 16 w 16"/>
                <a:gd name="T77" fmla="*/ 1064 h 1408"/>
                <a:gd name="T78" fmla="*/ 8 w 16"/>
                <a:gd name="T79" fmla="*/ 1120 h 1408"/>
                <a:gd name="T80" fmla="*/ 0 w 16"/>
                <a:gd name="T81" fmla="*/ 1064 h 1408"/>
                <a:gd name="T82" fmla="*/ 16 w 16"/>
                <a:gd name="T83" fmla="*/ 1064 h 1408"/>
                <a:gd name="T84" fmla="*/ 16 w 16"/>
                <a:gd name="T85" fmla="*/ 1208 h 1408"/>
                <a:gd name="T86" fmla="*/ 0 w 16"/>
                <a:gd name="T87" fmla="*/ 1208 h 1408"/>
                <a:gd name="T88" fmla="*/ 8 w 16"/>
                <a:gd name="T89" fmla="*/ 1152 h 1408"/>
                <a:gd name="T90" fmla="*/ 16 w 16"/>
                <a:gd name="T91" fmla="*/ 1256 h 1408"/>
                <a:gd name="T92" fmla="*/ 8 w 16"/>
                <a:gd name="T93" fmla="*/ 1312 h 1408"/>
                <a:gd name="T94" fmla="*/ 0 w 16"/>
                <a:gd name="T95" fmla="*/ 1256 h 1408"/>
                <a:gd name="T96" fmla="*/ 16 w 16"/>
                <a:gd name="T97" fmla="*/ 1256 h 1408"/>
                <a:gd name="T98" fmla="*/ 16 w 16"/>
                <a:gd name="T99" fmla="*/ 1400 h 1408"/>
                <a:gd name="T100" fmla="*/ 0 w 16"/>
                <a:gd name="T101" fmla="*/ 1400 h 1408"/>
                <a:gd name="T102" fmla="*/ 8 w 16"/>
                <a:gd name="T103" fmla="*/ 1344 h 140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"/>
                <a:gd name="T157" fmla="*/ 0 h 1408"/>
                <a:gd name="T158" fmla="*/ 16 w 16"/>
                <a:gd name="T159" fmla="*/ 1408 h 140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" h="1408">
                  <a:moveTo>
                    <a:pt x="16" y="8"/>
                  </a:moveTo>
                  <a:lnTo>
                    <a:pt x="16" y="56"/>
                  </a:lnTo>
                  <a:cubicBezTo>
                    <a:pt x="16" y="61"/>
                    <a:pt x="13" y="64"/>
                    <a:pt x="8" y="64"/>
                  </a:cubicBezTo>
                  <a:cubicBezTo>
                    <a:pt x="4" y="64"/>
                    <a:pt x="0" y="61"/>
                    <a:pt x="0" y="56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  <a:moveTo>
                    <a:pt x="16" y="104"/>
                  </a:moveTo>
                  <a:lnTo>
                    <a:pt x="16" y="152"/>
                  </a:lnTo>
                  <a:cubicBezTo>
                    <a:pt x="16" y="157"/>
                    <a:pt x="13" y="160"/>
                    <a:pt x="8" y="160"/>
                  </a:cubicBezTo>
                  <a:cubicBezTo>
                    <a:pt x="4" y="160"/>
                    <a:pt x="0" y="157"/>
                    <a:pt x="0" y="152"/>
                  </a:cubicBezTo>
                  <a:lnTo>
                    <a:pt x="0" y="104"/>
                  </a:lnTo>
                  <a:cubicBezTo>
                    <a:pt x="0" y="100"/>
                    <a:pt x="4" y="96"/>
                    <a:pt x="8" y="96"/>
                  </a:cubicBezTo>
                  <a:cubicBezTo>
                    <a:pt x="13" y="96"/>
                    <a:pt x="16" y="100"/>
                    <a:pt x="16" y="104"/>
                  </a:cubicBezTo>
                  <a:close/>
                  <a:moveTo>
                    <a:pt x="16" y="200"/>
                  </a:moveTo>
                  <a:lnTo>
                    <a:pt x="16" y="248"/>
                  </a:lnTo>
                  <a:cubicBezTo>
                    <a:pt x="16" y="253"/>
                    <a:pt x="13" y="256"/>
                    <a:pt x="8" y="256"/>
                  </a:cubicBezTo>
                  <a:cubicBezTo>
                    <a:pt x="4" y="256"/>
                    <a:pt x="0" y="253"/>
                    <a:pt x="0" y="248"/>
                  </a:cubicBezTo>
                  <a:lnTo>
                    <a:pt x="0" y="200"/>
                  </a:lnTo>
                  <a:cubicBezTo>
                    <a:pt x="0" y="196"/>
                    <a:pt x="4" y="192"/>
                    <a:pt x="8" y="192"/>
                  </a:cubicBezTo>
                  <a:cubicBezTo>
                    <a:pt x="13" y="192"/>
                    <a:pt x="16" y="196"/>
                    <a:pt x="16" y="200"/>
                  </a:cubicBezTo>
                  <a:close/>
                  <a:moveTo>
                    <a:pt x="16" y="296"/>
                  </a:moveTo>
                  <a:lnTo>
                    <a:pt x="16" y="344"/>
                  </a:lnTo>
                  <a:cubicBezTo>
                    <a:pt x="16" y="349"/>
                    <a:pt x="13" y="352"/>
                    <a:pt x="8" y="352"/>
                  </a:cubicBezTo>
                  <a:cubicBezTo>
                    <a:pt x="4" y="352"/>
                    <a:pt x="0" y="349"/>
                    <a:pt x="0" y="344"/>
                  </a:cubicBezTo>
                  <a:lnTo>
                    <a:pt x="0" y="296"/>
                  </a:lnTo>
                  <a:cubicBezTo>
                    <a:pt x="0" y="292"/>
                    <a:pt x="4" y="288"/>
                    <a:pt x="8" y="288"/>
                  </a:cubicBezTo>
                  <a:cubicBezTo>
                    <a:pt x="13" y="288"/>
                    <a:pt x="16" y="292"/>
                    <a:pt x="16" y="296"/>
                  </a:cubicBezTo>
                  <a:close/>
                  <a:moveTo>
                    <a:pt x="16" y="392"/>
                  </a:moveTo>
                  <a:lnTo>
                    <a:pt x="16" y="440"/>
                  </a:lnTo>
                  <a:cubicBezTo>
                    <a:pt x="16" y="445"/>
                    <a:pt x="13" y="448"/>
                    <a:pt x="8" y="448"/>
                  </a:cubicBezTo>
                  <a:cubicBezTo>
                    <a:pt x="4" y="448"/>
                    <a:pt x="0" y="445"/>
                    <a:pt x="0" y="440"/>
                  </a:cubicBezTo>
                  <a:lnTo>
                    <a:pt x="0" y="392"/>
                  </a:lnTo>
                  <a:cubicBezTo>
                    <a:pt x="0" y="388"/>
                    <a:pt x="4" y="384"/>
                    <a:pt x="8" y="384"/>
                  </a:cubicBezTo>
                  <a:cubicBezTo>
                    <a:pt x="13" y="384"/>
                    <a:pt x="16" y="388"/>
                    <a:pt x="16" y="392"/>
                  </a:cubicBezTo>
                  <a:close/>
                  <a:moveTo>
                    <a:pt x="16" y="488"/>
                  </a:moveTo>
                  <a:lnTo>
                    <a:pt x="16" y="536"/>
                  </a:lnTo>
                  <a:cubicBezTo>
                    <a:pt x="16" y="541"/>
                    <a:pt x="13" y="544"/>
                    <a:pt x="8" y="544"/>
                  </a:cubicBezTo>
                  <a:cubicBezTo>
                    <a:pt x="4" y="544"/>
                    <a:pt x="0" y="541"/>
                    <a:pt x="0" y="536"/>
                  </a:cubicBezTo>
                  <a:lnTo>
                    <a:pt x="0" y="488"/>
                  </a:lnTo>
                  <a:cubicBezTo>
                    <a:pt x="0" y="484"/>
                    <a:pt x="4" y="480"/>
                    <a:pt x="8" y="480"/>
                  </a:cubicBezTo>
                  <a:cubicBezTo>
                    <a:pt x="13" y="480"/>
                    <a:pt x="16" y="484"/>
                    <a:pt x="16" y="488"/>
                  </a:cubicBezTo>
                  <a:close/>
                  <a:moveTo>
                    <a:pt x="16" y="584"/>
                  </a:moveTo>
                  <a:lnTo>
                    <a:pt x="16" y="632"/>
                  </a:lnTo>
                  <a:cubicBezTo>
                    <a:pt x="16" y="637"/>
                    <a:pt x="13" y="640"/>
                    <a:pt x="8" y="640"/>
                  </a:cubicBezTo>
                  <a:cubicBezTo>
                    <a:pt x="4" y="640"/>
                    <a:pt x="0" y="637"/>
                    <a:pt x="0" y="632"/>
                  </a:cubicBezTo>
                  <a:lnTo>
                    <a:pt x="0" y="584"/>
                  </a:lnTo>
                  <a:cubicBezTo>
                    <a:pt x="0" y="580"/>
                    <a:pt x="4" y="576"/>
                    <a:pt x="8" y="576"/>
                  </a:cubicBezTo>
                  <a:cubicBezTo>
                    <a:pt x="13" y="576"/>
                    <a:pt x="16" y="580"/>
                    <a:pt x="16" y="584"/>
                  </a:cubicBezTo>
                  <a:close/>
                  <a:moveTo>
                    <a:pt x="16" y="680"/>
                  </a:moveTo>
                  <a:lnTo>
                    <a:pt x="16" y="728"/>
                  </a:lnTo>
                  <a:cubicBezTo>
                    <a:pt x="16" y="733"/>
                    <a:pt x="13" y="736"/>
                    <a:pt x="8" y="736"/>
                  </a:cubicBezTo>
                  <a:cubicBezTo>
                    <a:pt x="4" y="736"/>
                    <a:pt x="0" y="733"/>
                    <a:pt x="0" y="728"/>
                  </a:cubicBezTo>
                  <a:lnTo>
                    <a:pt x="0" y="680"/>
                  </a:lnTo>
                  <a:cubicBezTo>
                    <a:pt x="0" y="676"/>
                    <a:pt x="4" y="672"/>
                    <a:pt x="8" y="672"/>
                  </a:cubicBezTo>
                  <a:cubicBezTo>
                    <a:pt x="13" y="672"/>
                    <a:pt x="16" y="676"/>
                    <a:pt x="16" y="680"/>
                  </a:cubicBezTo>
                  <a:close/>
                  <a:moveTo>
                    <a:pt x="16" y="776"/>
                  </a:moveTo>
                  <a:lnTo>
                    <a:pt x="16" y="824"/>
                  </a:lnTo>
                  <a:cubicBezTo>
                    <a:pt x="16" y="829"/>
                    <a:pt x="13" y="832"/>
                    <a:pt x="8" y="832"/>
                  </a:cubicBezTo>
                  <a:cubicBezTo>
                    <a:pt x="4" y="832"/>
                    <a:pt x="0" y="829"/>
                    <a:pt x="0" y="824"/>
                  </a:cubicBezTo>
                  <a:lnTo>
                    <a:pt x="0" y="776"/>
                  </a:lnTo>
                  <a:cubicBezTo>
                    <a:pt x="0" y="772"/>
                    <a:pt x="4" y="768"/>
                    <a:pt x="8" y="768"/>
                  </a:cubicBezTo>
                  <a:cubicBezTo>
                    <a:pt x="13" y="768"/>
                    <a:pt x="16" y="772"/>
                    <a:pt x="16" y="776"/>
                  </a:cubicBezTo>
                  <a:close/>
                  <a:moveTo>
                    <a:pt x="16" y="872"/>
                  </a:moveTo>
                  <a:lnTo>
                    <a:pt x="16" y="920"/>
                  </a:lnTo>
                  <a:cubicBezTo>
                    <a:pt x="16" y="925"/>
                    <a:pt x="13" y="928"/>
                    <a:pt x="8" y="928"/>
                  </a:cubicBezTo>
                  <a:cubicBezTo>
                    <a:pt x="4" y="928"/>
                    <a:pt x="0" y="925"/>
                    <a:pt x="0" y="920"/>
                  </a:cubicBezTo>
                  <a:lnTo>
                    <a:pt x="0" y="872"/>
                  </a:lnTo>
                  <a:cubicBezTo>
                    <a:pt x="0" y="868"/>
                    <a:pt x="4" y="864"/>
                    <a:pt x="8" y="864"/>
                  </a:cubicBezTo>
                  <a:cubicBezTo>
                    <a:pt x="13" y="864"/>
                    <a:pt x="16" y="868"/>
                    <a:pt x="16" y="872"/>
                  </a:cubicBezTo>
                  <a:close/>
                  <a:moveTo>
                    <a:pt x="16" y="968"/>
                  </a:moveTo>
                  <a:lnTo>
                    <a:pt x="16" y="1016"/>
                  </a:lnTo>
                  <a:cubicBezTo>
                    <a:pt x="16" y="1021"/>
                    <a:pt x="13" y="1024"/>
                    <a:pt x="8" y="1024"/>
                  </a:cubicBezTo>
                  <a:cubicBezTo>
                    <a:pt x="4" y="1024"/>
                    <a:pt x="0" y="1021"/>
                    <a:pt x="0" y="1016"/>
                  </a:cubicBezTo>
                  <a:lnTo>
                    <a:pt x="0" y="968"/>
                  </a:lnTo>
                  <a:cubicBezTo>
                    <a:pt x="0" y="964"/>
                    <a:pt x="4" y="960"/>
                    <a:pt x="8" y="960"/>
                  </a:cubicBezTo>
                  <a:cubicBezTo>
                    <a:pt x="13" y="960"/>
                    <a:pt x="16" y="964"/>
                    <a:pt x="16" y="968"/>
                  </a:cubicBezTo>
                  <a:close/>
                  <a:moveTo>
                    <a:pt x="16" y="1064"/>
                  </a:moveTo>
                  <a:lnTo>
                    <a:pt x="16" y="1112"/>
                  </a:lnTo>
                  <a:cubicBezTo>
                    <a:pt x="16" y="1117"/>
                    <a:pt x="13" y="1120"/>
                    <a:pt x="8" y="1120"/>
                  </a:cubicBezTo>
                  <a:cubicBezTo>
                    <a:pt x="4" y="1120"/>
                    <a:pt x="0" y="1117"/>
                    <a:pt x="0" y="1112"/>
                  </a:cubicBezTo>
                  <a:lnTo>
                    <a:pt x="0" y="1064"/>
                  </a:lnTo>
                  <a:cubicBezTo>
                    <a:pt x="0" y="1060"/>
                    <a:pt x="4" y="1056"/>
                    <a:pt x="8" y="1056"/>
                  </a:cubicBezTo>
                  <a:cubicBezTo>
                    <a:pt x="13" y="1056"/>
                    <a:pt x="16" y="1060"/>
                    <a:pt x="16" y="1064"/>
                  </a:cubicBezTo>
                  <a:close/>
                  <a:moveTo>
                    <a:pt x="16" y="1160"/>
                  </a:moveTo>
                  <a:lnTo>
                    <a:pt x="16" y="1208"/>
                  </a:lnTo>
                  <a:cubicBezTo>
                    <a:pt x="16" y="1213"/>
                    <a:pt x="13" y="1216"/>
                    <a:pt x="8" y="1216"/>
                  </a:cubicBezTo>
                  <a:cubicBezTo>
                    <a:pt x="4" y="1216"/>
                    <a:pt x="0" y="1213"/>
                    <a:pt x="0" y="1208"/>
                  </a:cubicBezTo>
                  <a:lnTo>
                    <a:pt x="0" y="1160"/>
                  </a:lnTo>
                  <a:cubicBezTo>
                    <a:pt x="0" y="1156"/>
                    <a:pt x="4" y="1152"/>
                    <a:pt x="8" y="1152"/>
                  </a:cubicBezTo>
                  <a:cubicBezTo>
                    <a:pt x="13" y="1152"/>
                    <a:pt x="16" y="1156"/>
                    <a:pt x="16" y="1160"/>
                  </a:cubicBezTo>
                  <a:close/>
                  <a:moveTo>
                    <a:pt x="16" y="1256"/>
                  </a:moveTo>
                  <a:lnTo>
                    <a:pt x="16" y="1304"/>
                  </a:lnTo>
                  <a:cubicBezTo>
                    <a:pt x="16" y="1309"/>
                    <a:pt x="13" y="1312"/>
                    <a:pt x="8" y="1312"/>
                  </a:cubicBezTo>
                  <a:cubicBezTo>
                    <a:pt x="4" y="1312"/>
                    <a:pt x="0" y="1309"/>
                    <a:pt x="0" y="1304"/>
                  </a:cubicBezTo>
                  <a:lnTo>
                    <a:pt x="0" y="1256"/>
                  </a:lnTo>
                  <a:cubicBezTo>
                    <a:pt x="0" y="1252"/>
                    <a:pt x="4" y="1248"/>
                    <a:pt x="8" y="1248"/>
                  </a:cubicBezTo>
                  <a:cubicBezTo>
                    <a:pt x="13" y="1248"/>
                    <a:pt x="16" y="1252"/>
                    <a:pt x="16" y="1256"/>
                  </a:cubicBezTo>
                  <a:close/>
                  <a:moveTo>
                    <a:pt x="16" y="1352"/>
                  </a:moveTo>
                  <a:lnTo>
                    <a:pt x="16" y="1400"/>
                  </a:lnTo>
                  <a:cubicBezTo>
                    <a:pt x="16" y="1405"/>
                    <a:pt x="13" y="1408"/>
                    <a:pt x="8" y="1408"/>
                  </a:cubicBezTo>
                  <a:cubicBezTo>
                    <a:pt x="4" y="1408"/>
                    <a:pt x="0" y="1405"/>
                    <a:pt x="0" y="1400"/>
                  </a:cubicBezTo>
                  <a:lnTo>
                    <a:pt x="0" y="1352"/>
                  </a:lnTo>
                  <a:cubicBezTo>
                    <a:pt x="0" y="1348"/>
                    <a:pt x="4" y="1344"/>
                    <a:pt x="8" y="1344"/>
                  </a:cubicBezTo>
                  <a:cubicBezTo>
                    <a:pt x="13" y="1344"/>
                    <a:pt x="16" y="1348"/>
                    <a:pt x="16" y="1352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4358" name="Freeform 58"/>
            <p:cNvSpPr>
              <a:spLocks/>
            </p:cNvSpPr>
            <p:nvPr/>
          </p:nvSpPr>
          <p:spPr bwMode="auto">
            <a:xfrm>
              <a:off x="4171" y="967"/>
              <a:ext cx="76" cy="63"/>
            </a:xfrm>
            <a:custGeom>
              <a:avLst/>
              <a:gdLst>
                <a:gd name="T0" fmla="*/ 69 w 138"/>
                <a:gd name="T1" fmla="*/ 0 h 139"/>
                <a:gd name="T2" fmla="*/ 138 w 138"/>
                <a:gd name="T3" fmla="*/ 139 h 139"/>
                <a:gd name="T4" fmla="*/ 0 w 138"/>
                <a:gd name="T5" fmla="*/ 139 h 139"/>
                <a:gd name="T6" fmla="*/ 69 w 138"/>
                <a:gd name="T7" fmla="*/ 0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139"/>
                <a:gd name="T14" fmla="*/ 138 w 138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139">
                  <a:moveTo>
                    <a:pt x="69" y="0"/>
                  </a:moveTo>
                  <a:lnTo>
                    <a:pt x="138" y="139"/>
                  </a:lnTo>
                  <a:cubicBezTo>
                    <a:pt x="95" y="117"/>
                    <a:pt x="44" y="117"/>
                    <a:pt x="0" y="139"/>
                  </a:cubicBezTo>
                  <a:lnTo>
                    <a:pt x="69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4359" name="Freeform 59"/>
            <p:cNvSpPr>
              <a:spLocks noEditPoints="1"/>
            </p:cNvSpPr>
            <p:nvPr/>
          </p:nvSpPr>
          <p:spPr bwMode="auto">
            <a:xfrm>
              <a:off x="4204" y="1832"/>
              <a:ext cx="9" cy="637"/>
            </a:xfrm>
            <a:custGeom>
              <a:avLst/>
              <a:gdLst>
                <a:gd name="T0" fmla="*/ 16 w 16"/>
                <a:gd name="T1" fmla="*/ 56 h 1408"/>
                <a:gd name="T2" fmla="*/ 0 w 16"/>
                <a:gd name="T3" fmla="*/ 56 h 1408"/>
                <a:gd name="T4" fmla="*/ 8 w 16"/>
                <a:gd name="T5" fmla="*/ 0 h 1408"/>
                <a:gd name="T6" fmla="*/ 16 w 16"/>
                <a:gd name="T7" fmla="*/ 104 h 1408"/>
                <a:gd name="T8" fmla="*/ 8 w 16"/>
                <a:gd name="T9" fmla="*/ 160 h 1408"/>
                <a:gd name="T10" fmla="*/ 0 w 16"/>
                <a:gd name="T11" fmla="*/ 104 h 1408"/>
                <a:gd name="T12" fmla="*/ 16 w 16"/>
                <a:gd name="T13" fmla="*/ 104 h 1408"/>
                <a:gd name="T14" fmla="*/ 16 w 16"/>
                <a:gd name="T15" fmla="*/ 248 h 1408"/>
                <a:gd name="T16" fmla="*/ 0 w 16"/>
                <a:gd name="T17" fmla="*/ 248 h 1408"/>
                <a:gd name="T18" fmla="*/ 8 w 16"/>
                <a:gd name="T19" fmla="*/ 192 h 1408"/>
                <a:gd name="T20" fmla="*/ 16 w 16"/>
                <a:gd name="T21" fmla="*/ 296 h 1408"/>
                <a:gd name="T22" fmla="*/ 8 w 16"/>
                <a:gd name="T23" fmla="*/ 352 h 1408"/>
                <a:gd name="T24" fmla="*/ 0 w 16"/>
                <a:gd name="T25" fmla="*/ 296 h 1408"/>
                <a:gd name="T26" fmla="*/ 16 w 16"/>
                <a:gd name="T27" fmla="*/ 296 h 1408"/>
                <a:gd name="T28" fmla="*/ 16 w 16"/>
                <a:gd name="T29" fmla="*/ 440 h 1408"/>
                <a:gd name="T30" fmla="*/ 0 w 16"/>
                <a:gd name="T31" fmla="*/ 440 h 1408"/>
                <a:gd name="T32" fmla="*/ 8 w 16"/>
                <a:gd name="T33" fmla="*/ 384 h 1408"/>
                <a:gd name="T34" fmla="*/ 16 w 16"/>
                <a:gd name="T35" fmla="*/ 488 h 1408"/>
                <a:gd name="T36" fmla="*/ 8 w 16"/>
                <a:gd name="T37" fmla="*/ 544 h 1408"/>
                <a:gd name="T38" fmla="*/ 0 w 16"/>
                <a:gd name="T39" fmla="*/ 488 h 1408"/>
                <a:gd name="T40" fmla="*/ 16 w 16"/>
                <a:gd name="T41" fmla="*/ 488 h 1408"/>
                <a:gd name="T42" fmla="*/ 16 w 16"/>
                <a:gd name="T43" fmla="*/ 632 h 1408"/>
                <a:gd name="T44" fmla="*/ 0 w 16"/>
                <a:gd name="T45" fmla="*/ 632 h 1408"/>
                <a:gd name="T46" fmla="*/ 8 w 16"/>
                <a:gd name="T47" fmla="*/ 576 h 1408"/>
                <a:gd name="T48" fmla="*/ 16 w 16"/>
                <a:gd name="T49" fmla="*/ 680 h 1408"/>
                <a:gd name="T50" fmla="*/ 8 w 16"/>
                <a:gd name="T51" fmla="*/ 736 h 1408"/>
                <a:gd name="T52" fmla="*/ 0 w 16"/>
                <a:gd name="T53" fmla="*/ 680 h 1408"/>
                <a:gd name="T54" fmla="*/ 16 w 16"/>
                <a:gd name="T55" fmla="*/ 680 h 1408"/>
                <a:gd name="T56" fmla="*/ 16 w 16"/>
                <a:gd name="T57" fmla="*/ 824 h 1408"/>
                <a:gd name="T58" fmla="*/ 0 w 16"/>
                <a:gd name="T59" fmla="*/ 824 h 1408"/>
                <a:gd name="T60" fmla="*/ 8 w 16"/>
                <a:gd name="T61" fmla="*/ 768 h 1408"/>
                <a:gd name="T62" fmla="*/ 16 w 16"/>
                <a:gd name="T63" fmla="*/ 872 h 1408"/>
                <a:gd name="T64" fmla="*/ 8 w 16"/>
                <a:gd name="T65" fmla="*/ 928 h 1408"/>
                <a:gd name="T66" fmla="*/ 0 w 16"/>
                <a:gd name="T67" fmla="*/ 872 h 1408"/>
                <a:gd name="T68" fmla="*/ 16 w 16"/>
                <a:gd name="T69" fmla="*/ 872 h 1408"/>
                <a:gd name="T70" fmla="*/ 16 w 16"/>
                <a:gd name="T71" fmla="*/ 1016 h 1408"/>
                <a:gd name="T72" fmla="*/ 0 w 16"/>
                <a:gd name="T73" fmla="*/ 1016 h 1408"/>
                <a:gd name="T74" fmla="*/ 8 w 16"/>
                <a:gd name="T75" fmla="*/ 960 h 1408"/>
                <a:gd name="T76" fmla="*/ 16 w 16"/>
                <a:gd name="T77" fmla="*/ 1064 h 1408"/>
                <a:gd name="T78" fmla="*/ 8 w 16"/>
                <a:gd name="T79" fmla="*/ 1120 h 1408"/>
                <a:gd name="T80" fmla="*/ 0 w 16"/>
                <a:gd name="T81" fmla="*/ 1064 h 1408"/>
                <a:gd name="T82" fmla="*/ 16 w 16"/>
                <a:gd name="T83" fmla="*/ 1064 h 1408"/>
                <a:gd name="T84" fmla="*/ 16 w 16"/>
                <a:gd name="T85" fmla="*/ 1208 h 1408"/>
                <a:gd name="T86" fmla="*/ 0 w 16"/>
                <a:gd name="T87" fmla="*/ 1208 h 1408"/>
                <a:gd name="T88" fmla="*/ 8 w 16"/>
                <a:gd name="T89" fmla="*/ 1152 h 1408"/>
                <a:gd name="T90" fmla="*/ 16 w 16"/>
                <a:gd name="T91" fmla="*/ 1256 h 1408"/>
                <a:gd name="T92" fmla="*/ 8 w 16"/>
                <a:gd name="T93" fmla="*/ 1312 h 1408"/>
                <a:gd name="T94" fmla="*/ 0 w 16"/>
                <a:gd name="T95" fmla="*/ 1256 h 1408"/>
                <a:gd name="T96" fmla="*/ 16 w 16"/>
                <a:gd name="T97" fmla="*/ 1256 h 1408"/>
                <a:gd name="T98" fmla="*/ 16 w 16"/>
                <a:gd name="T99" fmla="*/ 1400 h 1408"/>
                <a:gd name="T100" fmla="*/ 0 w 16"/>
                <a:gd name="T101" fmla="*/ 1400 h 1408"/>
                <a:gd name="T102" fmla="*/ 8 w 16"/>
                <a:gd name="T103" fmla="*/ 1344 h 140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"/>
                <a:gd name="T157" fmla="*/ 0 h 1408"/>
                <a:gd name="T158" fmla="*/ 16 w 16"/>
                <a:gd name="T159" fmla="*/ 1408 h 140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" h="1408">
                  <a:moveTo>
                    <a:pt x="16" y="8"/>
                  </a:moveTo>
                  <a:lnTo>
                    <a:pt x="16" y="56"/>
                  </a:lnTo>
                  <a:cubicBezTo>
                    <a:pt x="16" y="61"/>
                    <a:pt x="13" y="64"/>
                    <a:pt x="8" y="64"/>
                  </a:cubicBezTo>
                  <a:cubicBezTo>
                    <a:pt x="4" y="64"/>
                    <a:pt x="0" y="61"/>
                    <a:pt x="0" y="56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  <a:moveTo>
                    <a:pt x="16" y="104"/>
                  </a:moveTo>
                  <a:lnTo>
                    <a:pt x="16" y="152"/>
                  </a:lnTo>
                  <a:cubicBezTo>
                    <a:pt x="16" y="157"/>
                    <a:pt x="13" y="160"/>
                    <a:pt x="8" y="160"/>
                  </a:cubicBezTo>
                  <a:cubicBezTo>
                    <a:pt x="4" y="160"/>
                    <a:pt x="0" y="157"/>
                    <a:pt x="0" y="152"/>
                  </a:cubicBezTo>
                  <a:lnTo>
                    <a:pt x="0" y="104"/>
                  </a:lnTo>
                  <a:cubicBezTo>
                    <a:pt x="0" y="100"/>
                    <a:pt x="4" y="96"/>
                    <a:pt x="8" y="96"/>
                  </a:cubicBezTo>
                  <a:cubicBezTo>
                    <a:pt x="13" y="96"/>
                    <a:pt x="16" y="100"/>
                    <a:pt x="16" y="104"/>
                  </a:cubicBezTo>
                  <a:close/>
                  <a:moveTo>
                    <a:pt x="16" y="200"/>
                  </a:moveTo>
                  <a:lnTo>
                    <a:pt x="16" y="248"/>
                  </a:lnTo>
                  <a:cubicBezTo>
                    <a:pt x="16" y="253"/>
                    <a:pt x="13" y="256"/>
                    <a:pt x="8" y="256"/>
                  </a:cubicBezTo>
                  <a:cubicBezTo>
                    <a:pt x="4" y="256"/>
                    <a:pt x="0" y="253"/>
                    <a:pt x="0" y="248"/>
                  </a:cubicBezTo>
                  <a:lnTo>
                    <a:pt x="0" y="200"/>
                  </a:lnTo>
                  <a:cubicBezTo>
                    <a:pt x="0" y="196"/>
                    <a:pt x="4" y="192"/>
                    <a:pt x="8" y="192"/>
                  </a:cubicBezTo>
                  <a:cubicBezTo>
                    <a:pt x="13" y="192"/>
                    <a:pt x="16" y="196"/>
                    <a:pt x="16" y="200"/>
                  </a:cubicBezTo>
                  <a:close/>
                  <a:moveTo>
                    <a:pt x="16" y="296"/>
                  </a:moveTo>
                  <a:lnTo>
                    <a:pt x="16" y="344"/>
                  </a:lnTo>
                  <a:cubicBezTo>
                    <a:pt x="16" y="349"/>
                    <a:pt x="13" y="352"/>
                    <a:pt x="8" y="352"/>
                  </a:cubicBezTo>
                  <a:cubicBezTo>
                    <a:pt x="4" y="352"/>
                    <a:pt x="0" y="349"/>
                    <a:pt x="0" y="344"/>
                  </a:cubicBezTo>
                  <a:lnTo>
                    <a:pt x="0" y="296"/>
                  </a:lnTo>
                  <a:cubicBezTo>
                    <a:pt x="0" y="292"/>
                    <a:pt x="4" y="288"/>
                    <a:pt x="8" y="288"/>
                  </a:cubicBezTo>
                  <a:cubicBezTo>
                    <a:pt x="13" y="288"/>
                    <a:pt x="16" y="292"/>
                    <a:pt x="16" y="296"/>
                  </a:cubicBezTo>
                  <a:close/>
                  <a:moveTo>
                    <a:pt x="16" y="392"/>
                  </a:moveTo>
                  <a:lnTo>
                    <a:pt x="16" y="440"/>
                  </a:lnTo>
                  <a:cubicBezTo>
                    <a:pt x="16" y="445"/>
                    <a:pt x="13" y="448"/>
                    <a:pt x="8" y="448"/>
                  </a:cubicBezTo>
                  <a:cubicBezTo>
                    <a:pt x="4" y="448"/>
                    <a:pt x="0" y="445"/>
                    <a:pt x="0" y="440"/>
                  </a:cubicBezTo>
                  <a:lnTo>
                    <a:pt x="0" y="392"/>
                  </a:lnTo>
                  <a:cubicBezTo>
                    <a:pt x="0" y="388"/>
                    <a:pt x="4" y="384"/>
                    <a:pt x="8" y="384"/>
                  </a:cubicBezTo>
                  <a:cubicBezTo>
                    <a:pt x="13" y="384"/>
                    <a:pt x="16" y="388"/>
                    <a:pt x="16" y="392"/>
                  </a:cubicBezTo>
                  <a:close/>
                  <a:moveTo>
                    <a:pt x="16" y="488"/>
                  </a:moveTo>
                  <a:lnTo>
                    <a:pt x="16" y="536"/>
                  </a:lnTo>
                  <a:cubicBezTo>
                    <a:pt x="16" y="541"/>
                    <a:pt x="13" y="544"/>
                    <a:pt x="8" y="544"/>
                  </a:cubicBezTo>
                  <a:cubicBezTo>
                    <a:pt x="4" y="544"/>
                    <a:pt x="0" y="541"/>
                    <a:pt x="0" y="536"/>
                  </a:cubicBezTo>
                  <a:lnTo>
                    <a:pt x="0" y="488"/>
                  </a:lnTo>
                  <a:cubicBezTo>
                    <a:pt x="0" y="484"/>
                    <a:pt x="4" y="480"/>
                    <a:pt x="8" y="480"/>
                  </a:cubicBezTo>
                  <a:cubicBezTo>
                    <a:pt x="13" y="480"/>
                    <a:pt x="16" y="484"/>
                    <a:pt x="16" y="488"/>
                  </a:cubicBezTo>
                  <a:close/>
                  <a:moveTo>
                    <a:pt x="16" y="584"/>
                  </a:moveTo>
                  <a:lnTo>
                    <a:pt x="16" y="632"/>
                  </a:lnTo>
                  <a:cubicBezTo>
                    <a:pt x="16" y="637"/>
                    <a:pt x="13" y="640"/>
                    <a:pt x="8" y="640"/>
                  </a:cubicBezTo>
                  <a:cubicBezTo>
                    <a:pt x="4" y="640"/>
                    <a:pt x="0" y="637"/>
                    <a:pt x="0" y="632"/>
                  </a:cubicBezTo>
                  <a:lnTo>
                    <a:pt x="0" y="584"/>
                  </a:lnTo>
                  <a:cubicBezTo>
                    <a:pt x="0" y="580"/>
                    <a:pt x="4" y="576"/>
                    <a:pt x="8" y="576"/>
                  </a:cubicBezTo>
                  <a:cubicBezTo>
                    <a:pt x="13" y="576"/>
                    <a:pt x="16" y="580"/>
                    <a:pt x="16" y="584"/>
                  </a:cubicBezTo>
                  <a:close/>
                  <a:moveTo>
                    <a:pt x="16" y="680"/>
                  </a:moveTo>
                  <a:lnTo>
                    <a:pt x="16" y="728"/>
                  </a:lnTo>
                  <a:cubicBezTo>
                    <a:pt x="16" y="733"/>
                    <a:pt x="13" y="736"/>
                    <a:pt x="8" y="736"/>
                  </a:cubicBezTo>
                  <a:cubicBezTo>
                    <a:pt x="4" y="736"/>
                    <a:pt x="0" y="733"/>
                    <a:pt x="0" y="728"/>
                  </a:cubicBezTo>
                  <a:lnTo>
                    <a:pt x="0" y="680"/>
                  </a:lnTo>
                  <a:cubicBezTo>
                    <a:pt x="0" y="676"/>
                    <a:pt x="4" y="672"/>
                    <a:pt x="8" y="672"/>
                  </a:cubicBezTo>
                  <a:cubicBezTo>
                    <a:pt x="13" y="672"/>
                    <a:pt x="16" y="676"/>
                    <a:pt x="16" y="680"/>
                  </a:cubicBezTo>
                  <a:close/>
                  <a:moveTo>
                    <a:pt x="16" y="776"/>
                  </a:moveTo>
                  <a:lnTo>
                    <a:pt x="16" y="824"/>
                  </a:lnTo>
                  <a:cubicBezTo>
                    <a:pt x="16" y="829"/>
                    <a:pt x="13" y="832"/>
                    <a:pt x="8" y="832"/>
                  </a:cubicBezTo>
                  <a:cubicBezTo>
                    <a:pt x="4" y="832"/>
                    <a:pt x="0" y="829"/>
                    <a:pt x="0" y="824"/>
                  </a:cubicBezTo>
                  <a:lnTo>
                    <a:pt x="0" y="776"/>
                  </a:lnTo>
                  <a:cubicBezTo>
                    <a:pt x="0" y="772"/>
                    <a:pt x="4" y="768"/>
                    <a:pt x="8" y="768"/>
                  </a:cubicBezTo>
                  <a:cubicBezTo>
                    <a:pt x="13" y="768"/>
                    <a:pt x="16" y="772"/>
                    <a:pt x="16" y="776"/>
                  </a:cubicBezTo>
                  <a:close/>
                  <a:moveTo>
                    <a:pt x="16" y="872"/>
                  </a:moveTo>
                  <a:lnTo>
                    <a:pt x="16" y="920"/>
                  </a:lnTo>
                  <a:cubicBezTo>
                    <a:pt x="16" y="925"/>
                    <a:pt x="13" y="928"/>
                    <a:pt x="8" y="928"/>
                  </a:cubicBezTo>
                  <a:cubicBezTo>
                    <a:pt x="4" y="928"/>
                    <a:pt x="0" y="925"/>
                    <a:pt x="0" y="920"/>
                  </a:cubicBezTo>
                  <a:lnTo>
                    <a:pt x="0" y="872"/>
                  </a:lnTo>
                  <a:cubicBezTo>
                    <a:pt x="0" y="868"/>
                    <a:pt x="4" y="864"/>
                    <a:pt x="8" y="864"/>
                  </a:cubicBezTo>
                  <a:cubicBezTo>
                    <a:pt x="13" y="864"/>
                    <a:pt x="16" y="868"/>
                    <a:pt x="16" y="872"/>
                  </a:cubicBezTo>
                  <a:close/>
                  <a:moveTo>
                    <a:pt x="16" y="968"/>
                  </a:moveTo>
                  <a:lnTo>
                    <a:pt x="16" y="1016"/>
                  </a:lnTo>
                  <a:cubicBezTo>
                    <a:pt x="16" y="1021"/>
                    <a:pt x="13" y="1024"/>
                    <a:pt x="8" y="1024"/>
                  </a:cubicBezTo>
                  <a:cubicBezTo>
                    <a:pt x="4" y="1024"/>
                    <a:pt x="0" y="1021"/>
                    <a:pt x="0" y="1016"/>
                  </a:cubicBezTo>
                  <a:lnTo>
                    <a:pt x="0" y="968"/>
                  </a:lnTo>
                  <a:cubicBezTo>
                    <a:pt x="0" y="964"/>
                    <a:pt x="4" y="960"/>
                    <a:pt x="8" y="960"/>
                  </a:cubicBezTo>
                  <a:cubicBezTo>
                    <a:pt x="13" y="960"/>
                    <a:pt x="16" y="964"/>
                    <a:pt x="16" y="968"/>
                  </a:cubicBezTo>
                  <a:close/>
                  <a:moveTo>
                    <a:pt x="16" y="1064"/>
                  </a:moveTo>
                  <a:lnTo>
                    <a:pt x="16" y="1112"/>
                  </a:lnTo>
                  <a:cubicBezTo>
                    <a:pt x="16" y="1117"/>
                    <a:pt x="13" y="1120"/>
                    <a:pt x="8" y="1120"/>
                  </a:cubicBezTo>
                  <a:cubicBezTo>
                    <a:pt x="4" y="1120"/>
                    <a:pt x="0" y="1117"/>
                    <a:pt x="0" y="1112"/>
                  </a:cubicBezTo>
                  <a:lnTo>
                    <a:pt x="0" y="1064"/>
                  </a:lnTo>
                  <a:cubicBezTo>
                    <a:pt x="0" y="1060"/>
                    <a:pt x="4" y="1056"/>
                    <a:pt x="8" y="1056"/>
                  </a:cubicBezTo>
                  <a:cubicBezTo>
                    <a:pt x="13" y="1056"/>
                    <a:pt x="16" y="1060"/>
                    <a:pt x="16" y="1064"/>
                  </a:cubicBezTo>
                  <a:close/>
                  <a:moveTo>
                    <a:pt x="16" y="1160"/>
                  </a:moveTo>
                  <a:lnTo>
                    <a:pt x="16" y="1208"/>
                  </a:lnTo>
                  <a:cubicBezTo>
                    <a:pt x="16" y="1213"/>
                    <a:pt x="13" y="1216"/>
                    <a:pt x="8" y="1216"/>
                  </a:cubicBezTo>
                  <a:cubicBezTo>
                    <a:pt x="4" y="1216"/>
                    <a:pt x="0" y="1213"/>
                    <a:pt x="0" y="1208"/>
                  </a:cubicBezTo>
                  <a:lnTo>
                    <a:pt x="0" y="1160"/>
                  </a:lnTo>
                  <a:cubicBezTo>
                    <a:pt x="0" y="1156"/>
                    <a:pt x="4" y="1152"/>
                    <a:pt x="8" y="1152"/>
                  </a:cubicBezTo>
                  <a:cubicBezTo>
                    <a:pt x="13" y="1152"/>
                    <a:pt x="16" y="1156"/>
                    <a:pt x="16" y="1160"/>
                  </a:cubicBezTo>
                  <a:close/>
                  <a:moveTo>
                    <a:pt x="16" y="1256"/>
                  </a:moveTo>
                  <a:lnTo>
                    <a:pt x="16" y="1304"/>
                  </a:lnTo>
                  <a:cubicBezTo>
                    <a:pt x="16" y="1309"/>
                    <a:pt x="13" y="1312"/>
                    <a:pt x="8" y="1312"/>
                  </a:cubicBezTo>
                  <a:cubicBezTo>
                    <a:pt x="4" y="1312"/>
                    <a:pt x="0" y="1309"/>
                    <a:pt x="0" y="1304"/>
                  </a:cubicBezTo>
                  <a:lnTo>
                    <a:pt x="0" y="1256"/>
                  </a:lnTo>
                  <a:cubicBezTo>
                    <a:pt x="0" y="1252"/>
                    <a:pt x="4" y="1248"/>
                    <a:pt x="8" y="1248"/>
                  </a:cubicBezTo>
                  <a:cubicBezTo>
                    <a:pt x="13" y="1248"/>
                    <a:pt x="16" y="1252"/>
                    <a:pt x="16" y="1256"/>
                  </a:cubicBezTo>
                  <a:close/>
                  <a:moveTo>
                    <a:pt x="16" y="1352"/>
                  </a:moveTo>
                  <a:lnTo>
                    <a:pt x="16" y="1400"/>
                  </a:lnTo>
                  <a:cubicBezTo>
                    <a:pt x="16" y="1405"/>
                    <a:pt x="13" y="1408"/>
                    <a:pt x="8" y="1408"/>
                  </a:cubicBezTo>
                  <a:cubicBezTo>
                    <a:pt x="4" y="1408"/>
                    <a:pt x="0" y="1405"/>
                    <a:pt x="0" y="1400"/>
                  </a:cubicBezTo>
                  <a:lnTo>
                    <a:pt x="0" y="1352"/>
                  </a:lnTo>
                  <a:cubicBezTo>
                    <a:pt x="0" y="1348"/>
                    <a:pt x="4" y="1344"/>
                    <a:pt x="8" y="1344"/>
                  </a:cubicBezTo>
                  <a:cubicBezTo>
                    <a:pt x="13" y="1344"/>
                    <a:pt x="16" y="1348"/>
                    <a:pt x="16" y="1352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4360" name="Freeform 60"/>
            <p:cNvSpPr>
              <a:spLocks/>
            </p:cNvSpPr>
            <p:nvPr/>
          </p:nvSpPr>
          <p:spPr bwMode="auto">
            <a:xfrm>
              <a:off x="4171" y="2468"/>
              <a:ext cx="76" cy="62"/>
            </a:xfrm>
            <a:custGeom>
              <a:avLst/>
              <a:gdLst>
                <a:gd name="T0" fmla="*/ 69 w 138"/>
                <a:gd name="T1" fmla="*/ 138 h 138"/>
                <a:gd name="T2" fmla="*/ 0 w 138"/>
                <a:gd name="T3" fmla="*/ 0 h 138"/>
                <a:gd name="T4" fmla="*/ 138 w 138"/>
                <a:gd name="T5" fmla="*/ 0 h 138"/>
                <a:gd name="T6" fmla="*/ 138 w 138"/>
                <a:gd name="T7" fmla="*/ 0 h 138"/>
                <a:gd name="T8" fmla="*/ 69 w 138"/>
                <a:gd name="T9" fmla="*/ 138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38"/>
                <a:gd name="T17" fmla="*/ 138 w 138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38">
                  <a:moveTo>
                    <a:pt x="69" y="138"/>
                  </a:moveTo>
                  <a:lnTo>
                    <a:pt x="0" y="0"/>
                  </a:lnTo>
                  <a:cubicBezTo>
                    <a:pt x="44" y="22"/>
                    <a:pt x="95" y="22"/>
                    <a:pt x="138" y="0"/>
                  </a:cubicBezTo>
                  <a:lnTo>
                    <a:pt x="69" y="13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4361" name="Rectangle 61"/>
            <p:cNvSpPr>
              <a:spLocks noChangeArrowheads="1"/>
            </p:cNvSpPr>
            <p:nvPr/>
          </p:nvSpPr>
          <p:spPr bwMode="auto">
            <a:xfrm>
              <a:off x="594" y="826"/>
              <a:ext cx="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0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4362" name="Rectangle 62"/>
            <p:cNvSpPr>
              <a:spLocks noChangeArrowheads="1"/>
            </p:cNvSpPr>
            <p:nvPr/>
          </p:nvSpPr>
          <p:spPr bwMode="auto">
            <a:xfrm>
              <a:off x="999" y="826"/>
              <a:ext cx="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4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4363" name="Rectangle 63"/>
            <p:cNvSpPr>
              <a:spLocks noChangeArrowheads="1"/>
            </p:cNvSpPr>
            <p:nvPr/>
          </p:nvSpPr>
          <p:spPr bwMode="auto">
            <a:xfrm>
              <a:off x="1429" y="826"/>
              <a:ext cx="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8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4364" name="Rectangle 64"/>
            <p:cNvSpPr>
              <a:spLocks noChangeArrowheads="1"/>
            </p:cNvSpPr>
            <p:nvPr/>
          </p:nvSpPr>
          <p:spPr bwMode="auto">
            <a:xfrm>
              <a:off x="2238" y="826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16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4365" name="Rectangle 65"/>
            <p:cNvSpPr>
              <a:spLocks noChangeArrowheads="1"/>
            </p:cNvSpPr>
            <p:nvPr/>
          </p:nvSpPr>
          <p:spPr bwMode="auto">
            <a:xfrm>
              <a:off x="2626" y="826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19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4366" name="Rectangle 66"/>
            <p:cNvSpPr>
              <a:spLocks noChangeArrowheads="1"/>
            </p:cNvSpPr>
            <p:nvPr/>
          </p:nvSpPr>
          <p:spPr bwMode="auto">
            <a:xfrm>
              <a:off x="3259" y="826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24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4367" name="Rectangle 67"/>
            <p:cNvSpPr>
              <a:spLocks noChangeArrowheads="1"/>
            </p:cNvSpPr>
            <p:nvPr/>
          </p:nvSpPr>
          <p:spPr bwMode="auto">
            <a:xfrm>
              <a:off x="3857" y="826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31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4368" name="Freeform 68"/>
            <p:cNvSpPr>
              <a:spLocks noEditPoints="1"/>
            </p:cNvSpPr>
            <p:nvPr/>
          </p:nvSpPr>
          <p:spPr bwMode="auto">
            <a:xfrm>
              <a:off x="36" y="964"/>
              <a:ext cx="510" cy="7"/>
            </a:xfrm>
            <a:custGeom>
              <a:avLst/>
              <a:gdLst>
                <a:gd name="T0" fmla="*/ 56 w 928"/>
                <a:gd name="T1" fmla="*/ 0 h 16"/>
                <a:gd name="T2" fmla="*/ 56 w 928"/>
                <a:gd name="T3" fmla="*/ 16 h 16"/>
                <a:gd name="T4" fmla="*/ 0 w 928"/>
                <a:gd name="T5" fmla="*/ 8 h 16"/>
                <a:gd name="T6" fmla="*/ 104 w 928"/>
                <a:gd name="T7" fmla="*/ 0 h 16"/>
                <a:gd name="T8" fmla="*/ 160 w 928"/>
                <a:gd name="T9" fmla="*/ 8 h 16"/>
                <a:gd name="T10" fmla="*/ 104 w 928"/>
                <a:gd name="T11" fmla="*/ 16 h 16"/>
                <a:gd name="T12" fmla="*/ 104 w 928"/>
                <a:gd name="T13" fmla="*/ 0 h 16"/>
                <a:gd name="T14" fmla="*/ 248 w 928"/>
                <a:gd name="T15" fmla="*/ 0 h 16"/>
                <a:gd name="T16" fmla="*/ 248 w 928"/>
                <a:gd name="T17" fmla="*/ 16 h 16"/>
                <a:gd name="T18" fmla="*/ 192 w 928"/>
                <a:gd name="T19" fmla="*/ 8 h 16"/>
                <a:gd name="T20" fmla="*/ 296 w 928"/>
                <a:gd name="T21" fmla="*/ 0 h 16"/>
                <a:gd name="T22" fmla="*/ 352 w 928"/>
                <a:gd name="T23" fmla="*/ 8 h 16"/>
                <a:gd name="T24" fmla="*/ 296 w 928"/>
                <a:gd name="T25" fmla="*/ 16 h 16"/>
                <a:gd name="T26" fmla="*/ 296 w 928"/>
                <a:gd name="T27" fmla="*/ 0 h 16"/>
                <a:gd name="T28" fmla="*/ 440 w 928"/>
                <a:gd name="T29" fmla="*/ 0 h 16"/>
                <a:gd name="T30" fmla="*/ 440 w 928"/>
                <a:gd name="T31" fmla="*/ 16 h 16"/>
                <a:gd name="T32" fmla="*/ 384 w 928"/>
                <a:gd name="T33" fmla="*/ 8 h 16"/>
                <a:gd name="T34" fmla="*/ 488 w 928"/>
                <a:gd name="T35" fmla="*/ 0 h 16"/>
                <a:gd name="T36" fmla="*/ 544 w 928"/>
                <a:gd name="T37" fmla="*/ 8 h 16"/>
                <a:gd name="T38" fmla="*/ 488 w 928"/>
                <a:gd name="T39" fmla="*/ 16 h 16"/>
                <a:gd name="T40" fmla="*/ 488 w 928"/>
                <a:gd name="T41" fmla="*/ 0 h 16"/>
                <a:gd name="T42" fmla="*/ 632 w 928"/>
                <a:gd name="T43" fmla="*/ 0 h 16"/>
                <a:gd name="T44" fmla="*/ 632 w 928"/>
                <a:gd name="T45" fmla="*/ 16 h 16"/>
                <a:gd name="T46" fmla="*/ 576 w 928"/>
                <a:gd name="T47" fmla="*/ 8 h 16"/>
                <a:gd name="T48" fmla="*/ 680 w 928"/>
                <a:gd name="T49" fmla="*/ 0 h 16"/>
                <a:gd name="T50" fmla="*/ 736 w 928"/>
                <a:gd name="T51" fmla="*/ 8 h 16"/>
                <a:gd name="T52" fmla="*/ 680 w 928"/>
                <a:gd name="T53" fmla="*/ 16 h 16"/>
                <a:gd name="T54" fmla="*/ 680 w 928"/>
                <a:gd name="T55" fmla="*/ 0 h 16"/>
                <a:gd name="T56" fmla="*/ 824 w 928"/>
                <a:gd name="T57" fmla="*/ 0 h 16"/>
                <a:gd name="T58" fmla="*/ 824 w 928"/>
                <a:gd name="T59" fmla="*/ 16 h 16"/>
                <a:gd name="T60" fmla="*/ 768 w 928"/>
                <a:gd name="T61" fmla="*/ 8 h 16"/>
                <a:gd name="T62" fmla="*/ 872 w 928"/>
                <a:gd name="T63" fmla="*/ 0 h 16"/>
                <a:gd name="T64" fmla="*/ 928 w 928"/>
                <a:gd name="T65" fmla="*/ 8 h 16"/>
                <a:gd name="T66" fmla="*/ 872 w 928"/>
                <a:gd name="T67" fmla="*/ 16 h 16"/>
                <a:gd name="T68" fmla="*/ 872 w 928"/>
                <a:gd name="T69" fmla="*/ 0 h 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28"/>
                <a:gd name="T106" fmla="*/ 0 h 16"/>
                <a:gd name="T107" fmla="*/ 928 w 928"/>
                <a:gd name="T108" fmla="*/ 16 h 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28" h="16">
                  <a:moveTo>
                    <a:pt x="8" y="0"/>
                  </a:moveTo>
                  <a:lnTo>
                    <a:pt x="56" y="0"/>
                  </a:lnTo>
                  <a:cubicBezTo>
                    <a:pt x="61" y="0"/>
                    <a:pt x="64" y="4"/>
                    <a:pt x="64" y="8"/>
                  </a:cubicBezTo>
                  <a:cubicBezTo>
                    <a:pt x="64" y="13"/>
                    <a:pt x="61" y="16"/>
                    <a:pt x="56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04" y="0"/>
                  </a:moveTo>
                  <a:lnTo>
                    <a:pt x="152" y="0"/>
                  </a:lnTo>
                  <a:cubicBezTo>
                    <a:pt x="157" y="0"/>
                    <a:pt x="160" y="4"/>
                    <a:pt x="160" y="8"/>
                  </a:cubicBezTo>
                  <a:cubicBezTo>
                    <a:pt x="160" y="13"/>
                    <a:pt x="157" y="16"/>
                    <a:pt x="152" y="16"/>
                  </a:cubicBezTo>
                  <a:lnTo>
                    <a:pt x="104" y="16"/>
                  </a:lnTo>
                  <a:cubicBezTo>
                    <a:pt x="100" y="16"/>
                    <a:pt x="96" y="13"/>
                    <a:pt x="96" y="8"/>
                  </a:cubicBezTo>
                  <a:cubicBezTo>
                    <a:pt x="96" y="4"/>
                    <a:pt x="100" y="0"/>
                    <a:pt x="104" y="0"/>
                  </a:cubicBezTo>
                  <a:close/>
                  <a:moveTo>
                    <a:pt x="200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200" y="16"/>
                  </a:lnTo>
                  <a:cubicBezTo>
                    <a:pt x="196" y="16"/>
                    <a:pt x="192" y="13"/>
                    <a:pt x="192" y="8"/>
                  </a:cubicBezTo>
                  <a:cubicBezTo>
                    <a:pt x="192" y="4"/>
                    <a:pt x="196" y="0"/>
                    <a:pt x="200" y="0"/>
                  </a:cubicBezTo>
                  <a:close/>
                  <a:moveTo>
                    <a:pt x="296" y="0"/>
                  </a:moveTo>
                  <a:lnTo>
                    <a:pt x="344" y="0"/>
                  </a:lnTo>
                  <a:cubicBezTo>
                    <a:pt x="349" y="0"/>
                    <a:pt x="352" y="4"/>
                    <a:pt x="352" y="8"/>
                  </a:cubicBezTo>
                  <a:cubicBezTo>
                    <a:pt x="352" y="13"/>
                    <a:pt x="349" y="16"/>
                    <a:pt x="344" y="16"/>
                  </a:cubicBezTo>
                  <a:lnTo>
                    <a:pt x="296" y="16"/>
                  </a:lnTo>
                  <a:cubicBezTo>
                    <a:pt x="292" y="16"/>
                    <a:pt x="288" y="13"/>
                    <a:pt x="288" y="8"/>
                  </a:cubicBezTo>
                  <a:cubicBezTo>
                    <a:pt x="288" y="4"/>
                    <a:pt x="292" y="0"/>
                    <a:pt x="296" y="0"/>
                  </a:cubicBezTo>
                  <a:close/>
                  <a:moveTo>
                    <a:pt x="392" y="0"/>
                  </a:moveTo>
                  <a:lnTo>
                    <a:pt x="440" y="0"/>
                  </a:lnTo>
                  <a:cubicBezTo>
                    <a:pt x="445" y="0"/>
                    <a:pt x="448" y="4"/>
                    <a:pt x="448" y="8"/>
                  </a:cubicBezTo>
                  <a:cubicBezTo>
                    <a:pt x="448" y="13"/>
                    <a:pt x="445" y="16"/>
                    <a:pt x="440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488" y="0"/>
                  </a:moveTo>
                  <a:lnTo>
                    <a:pt x="536" y="0"/>
                  </a:lnTo>
                  <a:cubicBezTo>
                    <a:pt x="541" y="0"/>
                    <a:pt x="544" y="4"/>
                    <a:pt x="544" y="8"/>
                  </a:cubicBezTo>
                  <a:cubicBezTo>
                    <a:pt x="544" y="13"/>
                    <a:pt x="541" y="16"/>
                    <a:pt x="536" y="16"/>
                  </a:cubicBezTo>
                  <a:lnTo>
                    <a:pt x="488" y="16"/>
                  </a:lnTo>
                  <a:cubicBezTo>
                    <a:pt x="484" y="16"/>
                    <a:pt x="480" y="13"/>
                    <a:pt x="480" y="8"/>
                  </a:cubicBezTo>
                  <a:cubicBezTo>
                    <a:pt x="480" y="4"/>
                    <a:pt x="484" y="0"/>
                    <a:pt x="488" y="0"/>
                  </a:cubicBezTo>
                  <a:close/>
                  <a:moveTo>
                    <a:pt x="584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584" y="16"/>
                  </a:lnTo>
                  <a:cubicBezTo>
                    <a:pt x="580" y="16"/>
                    <a:pt x="576" y="13"/>
                    <a:pt x="576" y="8"/>
                  </a:cubicBezTo>
                  <a:cubicBezTo>
                    <a:pt x="576" y="4"/>
                    <a:pt x="580" y="0"/>
                    <a:pt x="584" y="0"/>
                  </a:cubicBezTo>
                  <a:close/>
                  <a:moveTo>
                    <a:pt x="680" y="0"/>
                  </a:moveTo>
                  <a:lnTo>
                    <a:pt x="728" y="0"/>
                  </a:lnTo>
                  <a:cubicBezTo>
                    <a:pt x="733" y="0"/>
                    <a:pt x="736" y="4"/>
                    <a:pt x="736" y="8"/>
                  </a:cubicBezTo>
                  <a:cubicBezTo>
                    <a:pt x="736" y="13"/>
                    <a:pt x="733" y="16"/>
                    <a:pt x="728" y="16"/>
                  </a:cubicBezTo>
                  <a:lnTo>
                    <a:pt x="680" y="16"/>
                  </a:lnTo>
                  <a:cubicBezTo>
                    <a:pt x="676" y="16"/>
                    <a:pt x="672" y="13"/>
                    <a:pt x="672" y="8"/>
                  </a:cubicBezTo>
                  <a:cubicBezTo>
                    <a:pt x="672" y="4"/>
                    <a:pt x="676" y="0"/>
                    <a:pt x="680" y="0"/>
                  </a:cubicBezTo>
                  <a:close/>
                  <a:moveTo>
                    <a:pt x="776" y="0"/>
                  </a:moveTo>
                  <a:lnTo>
                    <a:pt x="824" y="0"/>
                  </a:lnTo>
                  <a:cubicBezTo>
                    <a:pt x="829" y="0"/>
                    <a:pt x="832" y="4"/>
                    <a:pt x="832" y="8"/>
                  </a:cubicBezTo>
                  <a:cubicBezTo>
                    <a:pt x="832" y="13"/>
                    <a:pt x="829" y="16"/>
                    <a:pt x="824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872" y="0"/>
                  </a:moveTo>
                  <a:lnTo>
                    <a:pt x="920" y="0"/>
                  </a:lnTo>
                  <a:cubicBezTo>
                    <a:pt x="925" y="0"/>
                    <a:pt x="928" y="4"/>
                    <a:pt x="928" y="8"/>
                  </a:cubicBezTo>
                  <a:cubicBezTo>
                    <a:pt x="928" y="13"/>
                    <a:pt x="925" y="16"/>
                    <a:pt x="920" y="16"/>
                  </a:cubicBezTo>
                  <a:lnTo>
                    <a:pt x="872" y="16"/>
                  </a:lnTo>
                  <a:cubicBezTo>
                    <a:pt x="868" y="16"/>
                    <a:pt x="864" y="13"/>
                    <a:pt x="864" y="8"/>
                  </a:cubicBezTo>
                  <a:cubicBezTo>
                    <a:pt x="864" y="4"/>
                    <a:pt x="868" y="0"/>
                    <a:pt x="872" y="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4369" name="Freeform 69"/>
            <p:cNvSpPr>
              <a:spLocks noEditPoints="1"/>
            </p:cNvSpPr>
            <p:nvPr/>
          </p:nvSpPr>
          <p:spPr bwMode="auto">
            <a:xfrm>
              <a:off x="36" y="2266"/>
              <a:ext cx="510" cy="7"/>
            </a:xfrm>
            <a:custGeom>
              <a:avLst/>
              <a:gdLst>
                <a:gd name="T0" fmla="*/ 56 w 928"/>
                <a:gd name="T1" fmla="*/ 0 h 16"/>
                <a:gd name="T2" fmla="*/ 56 w 928"/>
                <a:gd name="T3" fmla="*/ 16 h 16"/>
                <a:gd name="T4" fmla="*/ 0 w 928"/>
                <a:gd name="T5" fmla="*/ 8 h 16"/>
                <a:gd name="T6" fmla="*/ 104 w 928"/>
                <a:gd name="T7" fmla="*/ 0 h 16"/>
                <a:gd name="T8" fmla="*/ 160 w 928"/>
                <a:gd name="T9" fmla="*/ 8 h 16"/>
                <a:gd name="T10" fmla="*/ 104 w 928"/>
                <a:gd name="T11" fmla="*/ 16 h 16"/>
                <a:gd name="T12" fmla="*/ 104 w 928"/>
                <a:gd name="T13" fmla="*/ 0 h 16"/>
                <a:gd name="T14" fmla="*/ 248 w 928"/>
                <a:gd name="T15" fmla="*/ 0 h 16"/>
                <a:gd name="T16" fmla="*/ 248 w 928"/>
                <a:gd name="T17" fmla="*/ 16 h 16"/>
                <a:gd name="T18" fmla="*/ 192 w 928"/>
                <a:gd name="T19" fmla="*/ 8 h 16"/>
                <a:gd name="T20" fmla="*/ 296 w 928"/>
                <a:gd name="T21" fmla="*/ 0 h 16"/>
                <a:gd name="T22" fmla="*/ 352 w 928"/>
                <a:gd name="T23" fmla="*/ 8 h 16"/>
                <a:gd name="T24" fmla="*/ 296 w 928"/>
                <a:gd name="T25" fmla="*/ 16 h 16"/>
                <a:gd name="T26" fmla="*/ 296 w 928"/>
                <a:gd name="T27" fmla="*/ 0 h 16"/>
                <a:gd name="T28" fmla="*/ 440 w 928"/>
                <a:gd name="T29" fmla="*/ 0 h 16"/>
                <a:gd name="T30" fmla="*/ 440 w 928"/>
                <a:gd name="T31" fmla="*/ 16 h 16"/>
                <a:gd name="T32" fmla="*/ 384 w 928"/>
                <a:gd name="T33" fmla="*/ 8 h 16"/>
                <a:gd name="T34" fmla="*/ 488 w 928"/>
                <a:gd name="T35" fmla="*/ 0 h 16"/>
                <a:gd name="T36" fmla="*/ 544 w 928"/>
                <a:gd name="T37" fmla="*/ 8 h 16"/>
                <a:gd name="T38" fmla="*/ 488 w 928"/>
                <a:gd name="T39" fmla="*/ 16 h 16"/>
                <a:gd name="T40" fmla="*/ 488 w 928"/>
                <a:gd name="T41" fmla="*/ 0 h 16"/>
                <a:gd name="T42" fmla="*/ 632 w 928"/>
                <a:gd name="T43" fmla="*/ 0 h 16"/>
                <a:gd name="T44" fmla="*/ 632 w 928"/>
                <a:gd name="T45" fmla="*/ 16 h 16"/>
                <a:gd name="T46" fmla="*/ 576 w 928"/>
                <a:gd name="T47" fmla="*/ 8 h 16"/>
                <a:gd name="T48" fmla="*/ 680 w 928"/>
                <a:gd name="T49" fmla="*/ 0 h 16"/>
                <a:gd name="T50" fmla="*/ 736 w 928"/>
                <a:gd name="T51" fmla="*/ 8 h 16"/>
                <a:gd name="T52" fmla="*/ 680 w 928"/>
                <a:gd name="T53" fmla="*/ 16 h 16"/>
                <a:gd name="T54" fmla="*/ 680 w 928"/>
                <a:gd name="T55" fmla="*/ 0 h 16"/>
                <a:gd name="T56" fmla="*/ 824 w 928"/>
                <a:gd name="T57" fmla="*/ 0 h 16"/>
                <a:gd name="T58" fmla="*/ 824 w 928"/>
                <a:gd name="T59" fmla="*/ 16 h 16"/>
                <a:gd name="T60" fmla="*/ 768 w 928"/>
                <a:gd name="T61" fmla="*/ 8 h 16"/>
                <a:gd name="T62" fmla="*/ 872 w 928"/>
                <a:gd name="T63" fmla="*/ 0 h 16"/>
                <a:gd name="T64" fmla="*/ 928 w 928"/>
                <a:gd name="T65" fmla="*/ 8 h 16"/>
                <a:gd name="T66" fmla="*/ 872 w 928"/>
                <a:gd name="T67" fmla="*/ 16 h 16"/>
                <a:gd name="T68" fmla="*/ 872 w 928"/>
                <a:gd name="T69" fmla="*/ 0 h 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28"/>
                <a:gd name="T106" fmla="*/ 0 h 16"/>
                <a:gd name="T107" fmla="*/ 928 w 928"/>
                <a:gd name="T108" fmla="*/ 16 h 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28" h="16">
                  <a:moveTo>
                    <a:pt x="8" y="0"/>
                  </a:moveTo>
                  <a:lnTo>
                    <a:pt x="56" y="0"/>
                  </a:lnTo>
                  <a:cubicBezTo>
                    <a:pt x="61" y="0"/>
                    <a:pt x="64" y="4"/>
                    <a:pt x="64" y="8"/>
                  </a:cubicBezTo>
                  <a:cubicBezTo>
                    <a:pt x="64" y="13"/>
                    <a:pt x="61" y="16"/>
                    <a:pt x="56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04" y="0"/>
                  </a:moveTo>
                  <a:lnTo>
                    <a:pt x="152" y="0"/>
                  </a:lnTo>
                  <a:cubicBezTo>
                    <a:pt x="157" y="0"/>
                    <a:pt x="160" y="4"/>
                    <a:pt x="160" y="8"/>
                  </a:cubicBezTo>
                  <a:cubicBezTo>
                    <a:pt x="160" y="13"/>
                    <a:pt x="157" y="16"/>
                    <a:pt x="152" y="16"/>
                  </a:cubicBezTo>
                  <a:lnTo>
                    <a:pt x="104" y="16"/>
                  </a:lnTo>
                  <a:cubicBezTo>
                    <a:pt x="100" y="16"/>
                    <a:pt x="96" y="13"/>
                    <a:pt x="96" y="8"/>
                  </a:cubicBezTo>
                  <a:cubicBezTo>
                    <a:pt x="96" y="4"/>
                    <a:pt x="100" y="0"/>
                    <a:pt x="104" y="0"/>
                  </a:cubicBezTo>
                  <a:close/>
                  <a:moveTo>
                    <a:pt x="200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200" y="16"/>
                  </a:lnTo>
                  <a:cubicBezTo>
                    <a:pt x="196" y="16"/>
                    <a:pt x="192" y="13"/>
                    <a:pt x="192" y="8"/>
                  </a:cubicBezTo>
                  <a:cubicBezTo>
                    <a:pt x="192" y="4"/>
                    <a:pt x="196" y="0"/>
                    <a:pt x="200" y="0"/>
                  </a:cubicBezTo>
                  <a:close/>
                  <a:moveTo>
                    <a:pt x="296" y="0"/>
                  </a:moveTo>
                  <a:lnTo>
                    <a:pt x="344" y="0"/>
                  </a:lnTo>
                  <a:cubicBezTo>
                    <a:pt x="349" y="0"/>
                    <a:pt x="352" y="4"/>
                    <a:pt x="352" y="8"/>
                  </a:cubicBezTo>
                  <a:cubicBezTo>
                    <a:pt x="352" y="13"/>
                    <a:pt x="349" y="16"/>
                    <a:pt x="344" y="16"/>
                  </a:cubicBezTo>
                  <a:lnTo>
                    <a:pt x="296" y="16"/>
                  </a:lnTo>
                  <a:cubicBezTo>
                    <a:pt x="292" y="16"/>
                    <a:pt x="288" y="13"/>
                    <a:pt x="288" y="8"/>
                  </a:cubicBezTo>
                  <a:cubicBezTo>
                    <a:pt x="288" y="4"/>
                    <a:pt x="292" y="0"/>
                    <a:pt x="296" y="0"/>
                  </a:cubicBezTo>
                  <a:close/>
                  <a:moveTo>
                    <a:pt x="392" y="0"/>
                  </a:moveTo>
                  <a:lnTo>
                    <a:pt x="440" y="0"/>
                  </a:lnTo>
                  <a:cubicBezTo>
                    <a:pt x="445" y="0"/>
                    <a:pt x="448" y="4"/>
                    <a:pt x="448" y="8"/>
                  </a:cubicBezTo>
                  <a:cubicBezTo>
                    <a:pt x="448" y="13"/>
                    <a:pt x="445" y="16"/>
                    <a:pt x="440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488" y="0"/>
                  </a:moveTo>
                  <a:lnTo>
                    <a:pt x="536" y="0"/>
                  </a:lnTo>
                  <a:cubicBezTo>
                    <a:pt x="541" y="0"/>
                    <a:pt x="544" y="4"/>
                    <a:pt x="544" y="8"/>
                  </a:cubicBezTo>
                  <a:cubicBezTo>
                    <a:pt x="544" y="13"/>
                    <a:pt x="541" y="16"/>
                    <a:pt x="536" y="16"/>
                  </a:cubicBezTo>
                  <a:lnTo>
                    <a:pt x="488" y="16"/>
                  </a:lnTo>
                  <a:cubicBezTo>
                    <a:pt x="484" y="16"/>
                    <a:pt x="480" y="13"/>
                    <a:pt x="480" y="8"/>
                  </a:cubicBezTo>
                  <a:cubicBezTo>
                    <a:pt x="480" y="4"/>
                    <a:pt x="484" y="0"/>
                    <a:pt x="488" y="0"/>
                  </a:cubicBezTo>
                  <a:close/>
                  <a:moveTo>
                    <a:pt x="584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584" y="16"/>
                  </a:lnTo>
                  <a:cubicBezTo>
                    <a:pt x="580" y="16"/>
                    <a:pt x="576" y="13"/>
                    <a:pt x="576" y="8"/>
                  </a:cubicBezTo>
                  <a:cubicBezTo>
                    <a:pt x="576" y="4"/>
                    <a:pt x="580" y="0"/>
                    <a:pt x="584" y="0"/>
                  </a:cubicBezTo>
                  <a:close/>
                  <a:moveTo>
                    <a:pt x="680" y="0"/>
                  </a:moveTo>
                  <a:lnTo>
                    <a:pt x="728" y="0"/>
                  </a:lnTo>
                  <a:cubicBezTo>
                    <a:pt x="733" y="0"/>
                    <a:pt x="736" y="4"/>
                    <a:pt x="736" y="8"/>
                  </a:cubicBezTo>
                  <a:cubicBezTo>
                    <a:pt x="736" y="13"/>
                    <a:pt x="733" y="16"/>
                    <a:pt x="728" y="16"/>
                  </a:cubicBezTo>
                  <a:lnTo>
                    <a:pt x="680" y="16"/>
                  </a:lnTo>
                  <a:cubicBezTo>
                    <a:pt x="676" y="16"/>
                    <a:pt x="672" y="13"/>
                    <a:pt x="672" y="8"/>
                  </a:cubicBezTo>
                  <a:cubicBezTo>
                    <a:pt x="672" y="4"/>
                    <a:pt x="676" y="0"/>
                    <a:pt x="680" y="0"/>
                  </a:cubicBezTo>
                  <a:close/>
                  <a:moveTo>
                    <a:pt x="776" y="0"/>
                  </a:moveTo>
                  <a:lnTo>
                    <a:pt x="824" y="0"/>
                  </a:lnTo>
                  <a:cubicBezTo>
                    <a:pt x="829" y="0"/>
                    <a:pt x="832" y="4"/>
                    <a:pt x="832" y="8"/>
                  </a:cubicBezTo>
                  <a:cubicBezTo>
                    <a:pt x="832" y="13"/>
                    <a:pt x="829" y="16"/>
                    <a:pt x="824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872" y="0"/>
                  </a:moveTo>
                  <a:lnTo>
                    <a:pt x="920" y="0"/>
                  </a:lnTo>
                  <a:cubicBezTo>
                    <a:pt x="925" y="0"/>
                    <a:pt x="928" y="4"/>
                    <a:pt x="928" y="8"/>
                  </a:cubicBezTo>
                  <a:cubicBezTo>
                    <a:pt x="928" y="13"/>
                    <a:pt x="925" y="16"/>
                    <a:pt x="920" y="16"/>
                  </a:cubicBezTo>
                  <a:lnTo>
                    <a:pt x="872" y="16"/>
                  </a:lnTo>
                  <a:cubicBezTo>
                    <a:pt x="868" y="16"/>
                    <a:pt x="864" y="13"/>
                    <a:pt x="864" y="8"/>
                  </a:cubicBezTo>
                  <a:cubicBezTo>
                    <a:pt x="864" y="4"/>
                    <a:pt x="868" y="0"/>
                    <a:pt x="872" y="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4370" name="Freeform 70"/>
            <p:cNvSpPr>
              <a:spLocks noEditPoints="1"/>
            </p:cNvSpPr>
            <p:nvPr/>
          </p:nvSpPr>
          <p:spPr bwMode="auto">
            <a:xfrm>
              <a:off x="352" y="1011"/>
              <a:ext cx="9" cy="1201"/>
            </a:xfrm>
            <a:custGeom>
              <a:avLst/>
              <a:gdLst>
                <a:gd name="T0" fmla="*/ 0 w 16"/>
                <a:gd name="T1" fmla="*/ 56 h 2656"/>
                <a:gd name="T2" fmla="*/ 16 w 16"/>
                <a:gd name="T3" fmla="*/ 104 h 2656"/>
                <a:gd name="T4" fmla="*/ 0 w 16"/>
                <a:gd name="T5" fmla="*/ 104 h 2656"/>
                <a:gd name="T6" fmla="*/ 16 w 16"/>
                <a:gd name="T7" fmla="*/ 248 h 2656"/>
                <a:gd name="T8" fmla="*/ 8 w 16"/>
                <a:gd name="T9" fmla="*/ 192 h 2656"/>
                <a:gd name="T10" fmla="*/ 8 w 16"/>
                <a:gd name="T11" fmla="*/ 352 h 2656"/>
                <a:gd name="T12" fmla="*/ 16 w 16"/>
                <a:gd name="T13" fmla="*/ 296 h 2656"/>
                <a:gd name="T14" fmla="*/ 0 w 16"/>
                <a:gd name="T15" fmla="*/ 440 h 2656"/>
                <a:gd name="T16" fmla="*/ 16 w 16"/>
                <a:gd name="T17" fmla="*/ 488 h 2656"/>
                <a:gd name="T18" fmla="*/ 0 w 16"/>
                <a:gd name="T19" fmla="*/ 488 h 2656"/>
                <a:gd name="T20" fmla="*/ 16 w 16"/>
                <a:gd name="T21" fmla="*/ 632 h 2656"/>
                <a:gd name="T22" fmla="*/ 8 w 16"/>
                <a:gd name="T23" fmla="*/ 576 h 2656"/>
                <a:gd name="T24" fmla="*/ 8 w 16"/>
                <a:gd name="T25" fmla="*/ 736 h 2656"/>
                <a:gd name="T26" fmla="*/ 16 w 16"/>
                <a:gd name="T27" fmla="*/ 680 h 2656"/>
                <a:gd name="T28" fmla="*/ 0 w 16"/>
                <a:gd name="T29" fmla="*/ 824 h 2656"/>
                <a:gd name="T30" fmla="*/ 16 w 16"/>
                <a:gd name="T31" fmla="*/ 872 h 2656"/>
                <a:gd name="T32" fmla="*/ 0 w 16"/>
                <a:gd name="T33" fmla="*/ 872 h 2656"/>
                <a:gd name="T34" fmla="*/ 16 w 16"/>
                <a:gd name="T35" fmla="*/ 1016 h 2656"/>
                <a:gd name="T36" fmla="*/ 8 w 16"/>
                <a:gd name="T37" fmla="*/ 960 h 2656"/>
                <a:gd name="T38" fmla="*/ 8 w 16"/>
                <a:gd name="T39" fmla="*/ 1120 h 2656"/>
                <a:gd name="T40" fmla="*/ 16 w 16"/>
                <a:gd name="T41" fmla="*/ 1064 h 2656"/>
                <a:gd name="T42" fmla="*/ 0 w 16"/>
                <a:gd name="T43" fmla="*/ 1208 h 2656"/>
                <a:gd name="T44" fmla="*/ 16 w 16"/>
                <a:gd name="T45" fmla="*/ 1256 h 2656"/>
                <a:gd name="T46" fmla="*/ 0 w 16"/>
                <a:gd name="T47" fmla="*/ 1256 h 2656"/>
                <a:gd name="T48" fmla="*/ 16 w 16"/>
                <a:gd name="T49" fmla="*/ 1400 h 2656"/>
                <a:gd name="T50" fmla="*/ 8 w 16"/>
                <a:gd name="T51" fmla="*/ 1344 h 2656"/>
                <a:gd name="T52" fmla="*/ 8 w 16"/>
                <a:gd name="T53" fmla="*/ 1504 h 2656"/>
                <a:gd name="T54" fmla="*/ 16 w 16"/>
                <a:gd name="T55" fmla="*/ 1448 h 2656"/>
                <a:gd name="T56" fmla="*/ 0 w 16"/>
                <a:gd name="T57" fmla="*/ 1592 h 2656"/>
                <a:gd name="T58" fmla="*/ 16 w 16"/>
                <a:gd name="T59" fmla="*/ 1640 h 2656"/>
                <a:gd name="T60" fmla="*/ 0 w 16"/>
                <a:gd name="T61" fmla="*/ 1640 h 2656"/>
                <a:gd name="T62" fmla="*/ 16 w 16"/>
                <a:gd name="T63" fmla="*/ 1784 h 2656"/>
                <a:gd name="T64" fmla="*/ 8 w 16"/>
                <a:gd name="T65" fmla="*/ 1728 h 2656"/>
                <a:gd name="T66" fmla="*/ 8 w 16"/>
                <a:gd name="T67" fmla="*/ 1888 h 2656"/>
                <a:gd name="T68" fmla="*/ 16 w 16"/>
                <a:gd name="T69" fmla="*/ 1832 h 2656"/>
                <a:gd name="T70" fmla="*/ 0 w 16"/>
                <a:gd name="T71" fmla="*/ 1976 h 2656"/>
                <a:gd name="T72" fmla="*/ 16 w 16"/>
                <a:gd name="T73" fmla="*/ 2024 h 2656"/>
                <a:gd name="T74" fmla="*/ 0 w 16"/>
                <a:gd name="T75" fmla="*/ 2024 h 2656"/>
                <a:gd name="T76" fmla="*/ 16 w 16"/>
                <a:gd name="T77" fmla="*/ 2168 h 2656"/>
                <a:gd name="T78" fmla="*/ 8 w 16"/>
                <a:gd name="T79" fmla="*/ 2112 h 2656"/>
                <a:gd name="T80" fmla="*/ 8 w 16"/>
                <a:gd name="T81" fmla="*/ 2272 h 2656"/>
                <a:gd name="T82" fmla="*/ 16 w 16"/>
                <a:gd name="T83" fmla="*/ 2216 h 2656"/>
                <a:gd name="T84" fmla="*/ 0 w 16"/>
                <a:gd name="T85" fmla="*/ 2360 h 2656"/>
                <a:gd name="T86" fmla="*/ 16 w 16"/>
                <a:gd name="T87" fmla="*/ 2408 h 2656"/>
                <a:gd name="T88" fmla="*/ 0 w 16"/>
                <a:gd name="T89" fmla="*/ 2408 h 2656"/>
                <a:gd name="T90" fmla="*/ 16 w 16"/>
                <a:gd name="T91" fmla="*/ 2552 h 2656"/>
                <a:gd name="T92" fmla="*/ 8 w 16"/>
                <a:gd name="T93" fmla="*/ 2496 h 2656"/>
                <a:gd name="T94" fmla="*/ 8 w 16"/>
                <a:gd name="T95" fmla="*/ 2656 h 2656"/>
                <a:gd name="T96" fmla="*/ 16 w 16"/>
                <a:gd name="T97" fmla="*/ 2600 h 26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"/>
                <a:gd name="T148" fmla="*/ 0 h 2656"/>
                <a:gd name="T149" fmla="*/ 16 w 16"/>
                <a:gd name="T150" fmla="*/ 2656 h 26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" h="2656">
                  <a:moveTo>
                    <a:pt x="16" y="8"/>
                  </a:moveTo>
                  <a:lnTo>
                    <a:pt x="16" y="56"/>
                  </a:lnTo>
                  <a:cubicBezTo>
                    <a:pt x="16" y="61"/>
                    <a:pt x="13" y="64"/>
                    <a:pt x="8" y="64"/>
                  </a:cubicBezTo>
                  <a:cubicBezTo>
                    <a:pt x="4" y="64"/>
                    <a:pt x="0" y="61"/>
                    <a:pt x="0" y="56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  <a:moveTo>
                    <a:pt x="16" y="104"/>
                  </a:moveTo>
                  <a:lnTo>
                    <a:pt x="16" y="152"/>
                  </a:lnTo>
                  <a:cubicBezTo>
                    <a:pt x="16" y="157"/>
                    <a:pt x="13" y="160"/>
                    <a:pt x="8" y="160"/>
                  </a:cubicBezTo>
                  <a:cubicBezTo>
                    <a:pt x="4" y="160"/>
                    <a:pt x="0" y="157"/>
                    <a:pt x="0" y="152"/>
                  </a:cubicBezTo>
                  <a:lnTo>
                    <a:pt x="0" y="104"/>
                  </a:lnTo>
                  <a:cubicBezTo>
                    <a:pt x="0" y="100"/>
                    <a:pt x="4" y="96"/>
                    <a:pt x="8" y="96"/>
                  </a:cubicBezTo>
                  <a:cubicBezTo>
                    <a:pt x="13" y="96"/>
                    <a:pt x="16" y="100"/>
                    <a:pt x="16" y="104"/>
                  </a:cubicBezTo>
                  <a:close/>
                  <a:moveTo>
                    <a:pt x="16" y="200"/>
                  </a:moveTo>
                  <a:lnTo>
                    <a:pt x="16" y="248"/>
                  </a:lnTo>
                  <a:cubicBezTo>
                    <a:pt x="16" y="253"/>
                    <a:pt x="13" y="256"/>
                    <a:pt x="8" y="256"/>
                  </a:cubicBezTo>
                  <a:cubicBezTo>
                    <a:pt x="4" y="256"/>
                    <a:pt x="0" y="253"/>
                    <a:pt x="0" y="248"/>
                  </a:cubicBezTo>
                  <a:lnTo>
                    <a:pt x="0" y="200"/>
                  </a:lnTo>
                  <a:cubicBezTo>
                    <a:pt x="0" y="196"/>
                    <a:pt x="4" y="192"/>
                    <a:pt x="8" y="192"/>
                  </a:cubicBezTo>
                  <a:cubicBezTo>
                    <a:pt x="13" y="192"/>
                    <a:pt x="16" y="196"/>
                    <a:pt x="16" y="200"/>
                  </a:cubicBezTo>
                  <a:close/>
                  <a:moveTo>
                    <a:pt x="16" y="296"/>
                  </a:moveTo>
                  <a:lnTo>
                    <a:pt x="16" y="344"/>
                  </a:lnTo>
                  <a:cubicBezTo>
                    <a:pt x="16" y="349"/>
                    <a:pt x="13" y="352"/>
                    <a:pt x="8" y="352"/>
                  </a:cubicBezTo>
                  <a:cubicBezTo>
                    <a:pt x="4" y="352"/>
                    <a:pt x="0" y="349"/>
                    <a:pt x="0" y="344"/>
                  </a:cubicBezTo>
                  <a:lnTo>
                    <a:pt x="0" y="296"/>
                  </a:lnTo>
                  <a:cubicBezTo>
                    <a:pt x="0" y="292"/>
                    <a:pt x="4" y="288"/>
                    <a:pt x="8" y="288"/>
                  </a:cubicBezTo>
                  <a:cubicBezTo>
                    <a:pt x="13" y="288"/>
                    <a:pt x="16" y="292"/>
                    <a:pt x="16" y="296"/>
                  </a:cubicBezTo>
                  <a:close/>
                  <a:moveTo>
                    <a:pt x="16" y="392"/>
                  </a:moveTo>
                  <a:lnTo>
                    <a:pt x="16" y="440"/>
                  </a:lnTo>
                  <a:cubicBezTo>
                    <a:pt x="16" y="445"/>
                    <a:pt x="13" y="448"/>
                    <a:pt x="8" y="448"/>
                  </a:cubicBezTo>
                  <a:cubicBezTo>
                    <a:pt x="4" y="448"/>
                    <a:pt x="0" y="445"/>
                    <a:pt x="0" y="440"/>
                  </a:cubicBezTo>
                  <a:lnTo>
                    <a:pt x="0" y="392"/>
                  </a:lnTo>
                  <a:cubicBezTo>
                    <a:pt x="0" y="388"/>
                    <a:pt x="4" y="384"/>
                    <a:pt x="8" y="384"/>
                  </a:cubicBezTo>
                  <a:cubicBezTo>
                    <a:pt x="13" y="384"/>
                    <a:pt x="16" y="388"/>
                    <a:pt x="16" y="392"/>
                  </a:cubicBezTo>
                  <a:close/>
                  <a:moveTo>
                    <a:pt x="16" y="488"/>
                  </a:moveTo>
                  <a:lnTo>
                    <a:pt x="16" y="536"/>
                  </a:lnTo>
                  <a:cubicBezTo>
                    <a:pt x="16" y="541"/>
                    <a:pt x="13" y="544"/>
                    <a:pt x="8" y="544"/>
                  </a:cubicBezTo>
                  <a:cubicBezTo>
                    <a:pt x="4" y="544"/>
                    <a:pt x="0" y="541"/>
                    <a:pt x="0" y="536"/>
                  </a:cubicBezTo>
                  <a:lnTo>
                    <a:pt x="0" y="488"/>
                  </a:lnTo>
                  <a:cubicBezTo>
                    <a:pt x="0" y="484"/>
                    <a:pt x="4" y="480"/>
                    <a:pt x="8" y="480"/>
                  </a:cubicBezTo>
                  <a:cubicBezTo>
                    <a:pt x="13" y="480"/>
                    <a:pt x="16" y="484"/>
                    <a:pt x="16" y="488"/>
                  </a:cubicBezTo>
                  <a:close/>
                  <a:moveTo>
                    <a:pt x="16" y="584"/>
                  </a:moveTo>
                  <a:lnTo>
                    <a:pt x="16" y="632"/>
                  </a:lnTo>
                  <a:cubicBezTo>
                    <a:pt x="16" y="637"/>
                    <a:pt x="13" y="640"/>
                    <a:pt x="8" y="640"/>
                  </a:cubicBezTo>
                  <a:cubicBezTo>
                    <a:pt x="4" y="640"/>
                    <a:pt x="0" y="637"/>
                    <a:pt x="0" y="632"/>
                  </a:cubicBezTo>
                  <a:lnTo>
                    <a:pt x="0" y="584"/>
                  </a:lnTo>
                  <a:cubicBezTo>
                    <a:pt x="0" y="580"/>
                    <a:pt x="4" y="576"/>
                    <a:pt x="8" y="576"/>
                  </a:cubicBezTo>
                  <a:cubicBezTo>
                    <a:pt x="13" y="576"/>
                    <a:pt x="16" y="580"/>
                    <a:pt x="16" y="584"/>
                  </a:cubicBezTo>
                  <a:close/>
                  <a:moveTo>
                    <a:pt x="16" y="680"/>
                  </a:moveTo>
                  <a:lnTo>
                    <a:pt x="16" y="728"/>
                  </a:lnTo>
                  <a:cubicBezTo>
                    <a:pt x="16" y="733"/>
                    <a:pt x="13" y="736"/>
                    <a:pt x="8" y="736"/>
                  </a:cubicBezTo>
                  <a:cubicBezTo>
                    <a:pt x="4" y="736"/>
                    <a:pt x="0" y="733"/>
                    <a:pt x="0" y="728"/>
                  </a:cubicBezTo>
                  <a:lnTo>
                    <a:pt x="0" y="680"/>
                  </a:lnTo>
                  <a:cubicBezTo>
                    <a:pt x="0" y="676"/>
                    <a:pt x="4" y="672"/>
                    <a:pt x="8" y="672"/>
                  </a:cubicBezTo>
                  <a:cubicBezTo>
                    <a:pt x="13" y="672"/>
                    <a:pt x="16" y="676"/>
                    <a:pt x="16" y="680"/>
                  </a:cubicBezTo>
                  <a:close/>
                  <a:moveTo>
                    <a:pt x="16" y="776"/>
                  </a:moveTo>
                  <a:lnTo>
                    <a:pt x="16" y="824"/>
                  </a:lnTo>
                  <a:cubicBezTo>
                    <a:pt x="16" y="829"/>
                    <a:pt x="13" y="832"/>
                    <a:pt x="8" y="832"/>
                  </a:cubicBezTo>
                  <a:cubicBezTo>
                    <a:pt x="4" y="832"/>
                    <a:pt x="0" y="829"/>
                    <a:pt x="0" y="824"/>
                  </a:cubicBezTo>
                  <a:lnTo>
                    <a:pt x="0" y="776"/>
                  </a:lnTo>
                  <a:cubicBezTo>
                    <a:pt x="0" y="772"/>
                    <a:pt x="4" y="768"/>
                    <a:pt x="8" y="768"/>
                  </a:cubicBezTo>
                  <a:cubicBezTo>
                    <a:pt x="13" y="768"/>
                    <a:pt x="16" y="772"/>
                    <a:pt x="16" y="776"/>
                  </a:cubicBezTo>
                  <a:close/>
                  <a:moveTo>
                    <a:pt x="16" y="872"/>
                  </a:moveTo>
                  <a:lnTo>
                    <a:pt x="16" y="920"/>
                  </a:lnTo>
                  <a:cubicBezTo>
                    <a:pt x="16" y="925"/>
                    <a:pt x="13" y="928"/>
                    <a:pt x="8" y="928"/>
                  </a:cubicBezTo>
                  <a:cubicBezTo>
                    <a:pt x="4" y="928"/>
                    <a:pt x="0" y="925"/>
                    <a:pt x="0" y="920"/>
                  </a:cubicBezTo>
                  <a:lnTo>
                    <a:pt x="0" y="872"/>
                  </a:lnTo>
                  <a:cubicBezTo>
                    <a:pt x="0" y="868"/>
                    <a:pt x="4" y="864"/>
                    <a:pt x="8" y="864"/>
                  </a:cubicBezTo>
                  <a:cubicBezTo>
                    <a:pt x="13" y="864"/>
                    <a:pt x="16" y="868"/>
                    <a:pt x="16" y="872"/>
                  </a:cubicBezTo>
                  <a:close/>
                  <a:moveTo>
                    <a:pt x="16" y="968"/>
                  </a:moveTo>
                  <a:lnTo>
                    <a:pt x="16" y="1016"/>
                  </a:lnTo>
                  <a:cubicBezTo>
                    <a:pt x="16" y="1021"/>
                    <a:pt x="13" y="1024"/>
                    <a:pt x="8" y="1024"/>
                  </a:cubicBezTo>
                  <a:cubicBezTo>
                    <a:pt x="4" y="1024"/>
                    <a:pt x="0" y="1021"/>
                    <a:pt x="0" y="1016"/>
                  </a:cubicBezTo>
                  <a:lnTo>
                    <a:pt x="0" y="968"/>
                  </a:lnTo>
                  <a:cubicBezTo>
                    <a:pt x="0" y="964"/>
                    <a:pt x="4" y="960"/>
                    <a:pt x="8" y="960"/>
                  </a:cubicBezTo>
                  <a:cubicBezTo>
                    <a:pt x="13" y="960"/>
                    <a:pt x="16" y="964"/>
                    <a:pt x="16" y="968"/>
                  </a:cubicBezTo>
                  <a:close/>
                  <a:moveTo>
                    <a:pt x="16" y="1064"/>
                  </a:moveTo>
                  <a:lnTo>
                    <a:pt x="16" y="1112"/>
                  </a:lnTo>
                  <a:cubicBezTo>
                    <a:pt x="16" y="1117"/>
                    <a:pt x="13" y="1120"/>
                    <a:pt x="8" y="1120"/>
                  </a:cubicBezTo>
                  <a:cubicBezTo>
                    <a:pt x="4" y="1120"/>
                    <a:pt x="0" y="1117"/>
                    <a:pt x="0" y="1112"/>
                  </a:cubicBezTo>
                  <a:lnTo>
                    <a:pt x="0" y="1064"/>
                  </a:lnTo>
                  <a:cubicBezTo>
                    <a:pt x="0" y="1060"/>
                    <a:pt x="4" y="1056"/>
                    <a:pt x="8" y="1056"/>
                  </a:cubicBezTo>
                  <a:cubicBezTo>
                    <a:pt x="13" y="1056"/>
                    <a:pt x="16" y="1060"/>
                    <a:pt x="16" y="1064"/>
                  </a:cubicBezTo>
                  <a:close/>
                  <a:moveTo>
                    <a:pt x="16" y="1160"/>
                  </a:moveTo>
                  <a:lnTo>
                    <a:pt x="16" y="1208"/>
                  </a:lnTo>
                  <a:cubicBezTo>
                    <a:pt x="16" y="1213"/>
                    <a:pt x="13" y="1216"/>
                    <a:pt x="8" y="1216"/>
                  </a:cubicBezTo>
                  <a:cubicBezTo>
                    <a:pt x="4" y="1216"/>
                    <a:pt x="0" y="1213"/>
                    <a:pt x="0" y="1208"/>
                  </a:cubicBezTo>
                  <a:lnTo>
                    <a:pt x="0" y="1160"/>
                  </a:lnTo>
                  <a:cubicBezTo>
                    <a:pt x="0" y="1156"/>
                    <a:pt x="4" y="1152"/>
                    <a:pt x="8" y="1152"/>
                  </a:cubicBezTo>
                  <a:cubicBezTo>
                    <a:pt x="13" y="1152"/>
                    <a:pt x="16" y="1156"/>
                    <a:pt x="16" y="1160"/>
                  </a:cubicBezTo>
                  <a:close/>
                  <a:moveTo>
                    <a:pt x="16" y="1256"/>
                  </a:moveTo>
                  <a:lnTo>
                    <a:pt x="16" y="1304"/>
                  </a:lnTo>
                  <a:cubicBezTo>
                    <a:pt x="16" y="1309"/>
                    <a:pt x="13" y="1312"/>
                    <a:pt x="8" y="1312"/>
                  </a:cubicBezTo>
                  <a:cubicBezTo>
                    <a:pt x="4" y="1312"/>
                    <a:pt x="0" y="1309"/>
                    <a:pt x="0" y="1304"/>
                  </a:cubicBezTo>
                  <a:lnTo>
                    <a:pt x="0" y="1256"/>
                  </a:lnTo>
                  <a:cubicBezTo>
                    <a:pt x="0" y="1252"/>
                    <a:pt x="4" y="1248"/>
                    <a:pt x="8" y="1248"/>
                  </a:cubicBezTo>
                  <a:cubicBezTo>
                    <a:pt x="13" y="1248"/>
                    <a:pt x="16" y="1252"/>
                    <a:pt x="16" y="1256"/>
                  </a:cubicBezTo>
                  <a:close/>
                  <a:moveTo>
                    <a:pt x="16" y="1352"/>
                  </a:moveTo>
                  <a:lnTo>
                    <a:pt x="16" y="1400"/>
                  </a:lnTo>
                  <a:cubicBezTo>
                    <a:pt x="16" y="1405"/>
                    <a:pt x="13" y="1408"/>
                    <a:pt x="8" y="1408"/>
                  </a:cubicBezTo>
                  <a:cubicBezTo>
                    <a:pt x="4" y="1408"/>
                    <a:pt x="0" y="1405"/>
                    <a:pt x="0" y="1400"/>
                  </a:cubicBezTo>
                  <a:lnTo>
                    <a:pt x="0" y="1352"/>
                  </a:lnTo>
                  <a:cubicBezTo>
                    <a:pt x="0" y="1348"/>
                    <a:pt x="4" y="1344"/>
                    <a:pt x="8" y="1344"/>
                  </a:cubicBezTo>
                  <a:cubicBezTo>
                    <a:pt x="13" y="1344"/>
                    <a:pt x="16" y="1348"/>
                    <a:pt x="16" y="1352"/>
                  </a:cubicBezTo>
                  <a:close/>
                  <a:moveTo>
                    <a:pt x="16" y="1448"/>
                  </a:moveTo>
                  <a:lnTo>
                    <a:pt x="16" y="1496"/>
                  </a:lnTo>
                  <a:cubicBezTo>
                    <a:pt x="16" y="1501"/>
                    <a:pt x="13" y="1504"/>
                    <a:pt x="8" y="1504"/>
                  </a:cubicBezTo>
                  <a:cubicBezTo>
                    <a:pt x="4" y="1504"/>
                    <a:pt x="0" y="1501"/>
                    <a:pt x="0" y="1496"/>
                  </a:cubicBezTo>
                  <a:lnTo>
                    <a:pt x="0" y="1448"/>
                  </a:lnTo>
                  <a:cubicBezTo>
                    <a:pt x="0" y="1444"/>
                    <a:pt x="4" y="1440"/>
                    <a:pt x="8" y="1440"/>
                  </a:cubicBezTo>
                  <a:cubicBezTo>
                    <a:pt x="13" y="1440"/>
                    <a:pt x="16" y="1444"/>
                    <a:pt x="16" y="1448"/>
                  </a:cubicBezTo>
                  <a:close/>
                  <a:moveTo>
                    <a:pt x="16" y="1544"/>
                  </a:moveTo>
                  <a:lnTo>
                    <a:pt x="16" y="1592"/>
                  </a:lnTo>
                  <a:cubicBezTo>
                    <a:pt x="16" y="1597"/>
                    <a:pt x="13" y="1600"/>
                    <a:pt x="8" y="1600"/>
                  </a:cubicBezTo>
                  <a:cubicBezTo>
                    <a:pt x="4" y="1600"/>
                    <a:pt x="0" y="1597"/>
                    <a:pt x="0" y="1592"/>
                  </a:cubicBezTo>
                  <a:lnTo>
                    <a:pt x="0" y="1544"/>
                  </a:lnTo>
                  <a:cubicBezTo>
                    <a:pt x="0" y="1540"/>
                    <a:pt x="4" y="1536"/>
                    <a:pt x="8" y="1536"/>
                  </a:cubicBezTo>
                  <a:cubicBezTo>
                    <a:pt x="13" y="1536"/>
                    <a:pt x="16" y="1540"/>
                    <a:pt x="16" y="1544"/>
                  </a:cubicBezTo>
                  <a:close/>
                  <a:moveTo>
                    <a:pt x="16" y="1640"/>
                  </a:moveTo>
                  <a:lnTo>
                    <a:pt x="16" y="1688"/>
                  </a:lnTo>
                  <a:cubicBezTo>
                    <a:pt x="16" y="1693"/>
                    <a:pt x="13" y="1696"/>
                    <a:pt x="8" y="1696"/>
                  </a:cubicBezTo>
                  <a:cubicBezTo>
                    <a:pt x="4" y="1696"/>
                    <a:pt x="0" y="1693"/>
                    <a:pt x="0" y="1688"/>
                  </a:cubicBezTo>
                  <a:lnTo>
                    <a:pt x="0" y="1640"/>
                  </a:lnTo>
                  <a:cubicBezTo>
                    <a:pt x="0" y="1636"/>
                    <a:pt x="4" y="1632"/>
                    <a:pt x="8" y="1632"/>
                  </a:cubicBezTo>
                  <a:cubicBezTo>
                    <a:pt x="13" y="1632"/>
                    <a:pt x="16" y="1636"/>
                    <a:pt x="16" y="1640"/>
                  </a:cubicBezTo>
                  <a:close/>
                  <a:moveTo>
                    <a:pt x="16" y="1736"/>
                  </a:moveTo>
                  <a:lnTo>
                    <a:pt x="16" y="1784"/>
                  </a:lnTo>
                  <a:cubicBezTo>
                    <a:pt x="16" y="1789"/>
                    <a:pt x="13" y="1792"/>
                    <a:pt x="8" y="1792"/>
                  </a:cubicBezTo>
                  <a:cubicBezTo>
                    <a:pt x="4" y="1792"/>
                    <a:pt x="0" y="1789"/>
                    <a:pt x="0" y="1784"/>
                  </a:cubicBezTo>
                  <a:lnTo>
                    <a:pt x="0" y="1736"/>
                  </a:lnTo>
                  <a:cubicBezTo>
                    <a:pt x="0" y="1732"/>
                    <a:pt x="4" y="1728"/>
                    <a:pt x="8" y="1728"/>
                  </a:cubicBezTo>
                  <a:cubicBezTo>
                    <a:pt x="13" y="1728"/>
                    <a:pt x="16" y="1732"/>
                    <a:pt x="16" y="1736"/>
                  </a:cubicBezTo>
                  <a:close/>
                  <a:moveTo>
                    <a:pt x="16" y="1832"/>
                  </a:moveTo>
                  <a:lnTo>
                    <a:pt x="16" y="1880"/>
                  </a:lnTo>
                  <a:cubicBezTo>
                    <a:pt x="16" y="1885"/>
                    <a:pt x="13" y="1888"/>
                    <a:pt x="8" y="1888"/>
                  </a:cubicBezTo>
                  <a:cubicBezTo>
                    <a:pt x="4" y="1888"/>
                    <a:pt x="0" y="1885"/>
                    <a:pt x="0" y="1880"/>
                  </a:cubicBezTo>
                  <a:lnTo>
                    <a:pt x="0" y="1832"/>
                  </a:lnTo>
                  <a:cubicBezTo>
                    <a:pt x="0" y="1828"/>
                    <a:pt x="4" y="1824"/>
                    <a:pt x="8" y="1824"/>
                  </a:cubicBezTo>
                  <a:cubicBezTo>
                    <a:pt x="13" y="1824"/>
                    <a:pt x="16" y="1828"/>
                    <a:pt x="16" y="1832"/>
                  </a:cubicBezTo>
                  <a:close/>
                  <a:moveTo>
                    <a:pt x="16" y="1928"/>
                  </a:moveTo>
                  <a:lnTo>
                    <a:pt x="16" y="1976"/>
                  </a:lnTo>
                  <a:cubicBezTo>
                    <a:pt x="16" y="1981"/>
                    <a:pt x="13" y="1984"/>
                    <a:pt x="8" y="1984"/>
                  </a:cubicBezTo>
                  <a:cubicBezTo>
                    <a:pt x="4" y="1984"/>
                    <a:pt x="0" y="1981"/>
                    <a:pt x="0" y="1976"/>
                  </a:cubicBezTo>
                  <a:lnTo>
                    <a:pt x="0" y="1928"/>
                  </a:lnTo>
                  <a:cubicBezTo>
                    <a:pt x="0" y="1924"/>
                    <a:pt x="4" y="1920"/>
                    <a:pt x="8" y="1920"/>
                  </a:cubicBezTo>
                  <a:cubicBezTo>
                    <a:pt x="13" y="1920"/>
                    <a:pt x="16" y="1924"/>
                    <a:pt x="16" y="1928"/>
                  </a:cubicBezTo>
                  <a:close/>
                  <a:moveTo>
                    <a:pt x="16" y="2024"/>
                  </a:moveTo>
                  <a:lnTo>
                    <a:pt x="16" y="2072"/>
                  </a:lnTo>
                  <a:cubicBezTo>
                    <a:pt x="16" y="2077"/>
                    <a:pt x="13" y="2080"/>
                    <a:pt x="8" y="2080"/>
                  </a:cubicBezTo>
                  <a:cubicBezTo>
                    <a:pt x="4" y="2080"/>
                    <a:pt x="0" y="2077"/>
                    <a:pt x="0" y="2072"/>
                  </a:cubicBezTo>
                  <a:lnTo>
                    <a:pt x="0" y="2024"/>
                  </a:lnTo>
                  <a:cubicBezTo>
                    <a:pt x="0" y="2020"/>
                    <a:pt x="4" y="2016"/>
                    <a:pt x="8" y="2016"/>
                  </a:cubicBezTo>
                  <a:cubicBezTo>
                    <a:pt x="13" y="2016"/>
                    <a:pt x="16" y="2020"/>
                    <a:pt x="16" y="2024"/>
                  </a:cubicBezTo>
                  <a:close/>
                  <a:moveTo>
                    <a:pt x="16" y="2120"/>
                  </a:moveTo>
                  <a:lnTo>
                    <a:pt x="16" y="2168"/>
                  </a:lnTo>
                  <a:cubicBezTo>
                    <a:pt x="16" y="2173"/>
                    <a:pt x="13" y="2176"/>
                    <a:pt x="8" y="2176"/>
                  </a:cubicBezTo>
                  <a:cubicBezTo>
                    <a:pt x="4" y="2176"/>
                    <a:pt x="0" y="2173"/>
                    <a:pt x="0" y="2168"/>
                  </a:cubicBezTo>
                  <a:lnTo>
                    <a:pt x="0" y="2120"/>
                  </a:lnTo>
                  <a:cubicBezTo>
                    <a:pt x="0" y="2116"/>
                    <a:pt x="4" y="2112"/>
                    <a:pt x="8" y="2112"/>
                  </a:cubicBezTo>
                  <a:cubicBezTo>
                    <a:pt x="13" y="2112"/>
                    <a:pt x="16" y="2116"/>
                    <a:pt x="16" y="2120"/>
                  </a:cubicBezTo>
                  <a:close/>
                  <a:moveTo>
                    <a:pt x="16" y="2216"/>
                  </a:moveTo>
                  <a:lnTo>
                    <a:pt x="16" y="2264"/>
                  </a:lnTo>
                  <a:cubicBezTo>
                    <a:pt x="16" y="2269"/>
                    <a:pt x="13" y="2272"/>
                    <a:pt x="8" y="2272"/>
                  </a:cubicBezTo>
                  <a:cubicBezTo>
                    <a:pt x="4" y="2272"/>
                    <a:pt x="0" y="2269"/>
                    <a:pt x="0" y="2264"/>
                  </a:cubicBezTo>
                  <a:lnTo>
                    <a:pt x="0" y="2216"/>
                  </a:lnTo>
                  <a:cubicBezTo>
                    <a:pt x="0" y="2212"/>
                    <a:pt x="4" y="2208"/>
                    <a:pt x="8" y="2208"/>
                  </a:cubicBezTo>
                  <a:cubicBezTo>
                    <a:pt x="13" y="2208"/>
                    <a:pt x="16" y="2212"/>
                    <a:pt x="16" y="2216"/>
                  </a:cubicBezTo>
                  <a:close/>
                  <a:moveTo>
                    <a:pt x="16" y="2312"/>
                  </a:moveTo>
                  <a:lnTo>
                    <a:pt x="16" y="2360"/>
                  </a:lnTo>
                  <a:cubicBezTo>
                    <a:pt x="16" y="2365"/>
                    <a:pt x="13" y="2368"/>
                    <a:pt x="8" y="2368"/>
                  </a:cubicBezTo>
                  <a:cubicBezTo>
                    <a:pt x="4" y="2368"/>
                    <a:pt x="0" y="2365"/>
                    <a:pt x="0" y="2360"/>
                  </a:cubicBezTo>
                  <a:lnTo>
                    <a:pt x="0" y="2312"/>
                  </a:lnTo>
                  <a:cubicBezTo>
                    <a:pt x="0" y="2308"/>
                    <a:pt x="4" y="2304"/>
                    <a:pt x="8" y="2304"/>
                  </a:cubicBezTo>
                  <a:cubicBezTo>
                    <a:pt x="13" y="2304"/>
                    <a:pt x="16" y="2308"/>
                    <a:pt x="16" y="2312"/>
                  </a:cubicBezTo>
                  <a:close/>
                  <a:moveTo>
                    <a:pt x="16" y="2408"/>
                  </a:moveTo>
                  <a:lnTo>
                    <a:pt x="16" y="2456"/>
                  </a:lnTo>
                  <a:cubicBezTo>
                    <a:pt x="16" y="2461"/>
                    <a:pt x="13" y="2464"/>
                    <a:pt x="8" y="2464"/>
                  </a:cubicBezTo>
                  <a:cubicBezTo>
                    <a:pt x="4" y="2464"/>
                    <a:pt x="0" y="2461"/>
                    <a:pt x="0" y="2456"/>
                  </a:cubicBezTo>
                  <a:lnTo>
                    <a:pt x="0" y="2408"/>
                  </a:lnTo>
                  <a:cubicBezTo>
                    <a:pt x="0" y="2404"/>
                    <a:pt x="4" y="2400"/>
                    <a:pt x="8" y="2400"/>
                  </a:cubicBezTo>
                  <a:cubicBezTo>
                    <a:pt x="13" y="2400"/>
                    <a:pt x="16" y="2404"/>
                    <a:pt x="16" y="2408"/>
                  </a:cubicBezTo>
                  <a:close/>
                  <a:moveTo>
                    <a:pt x="16" y="2504"/>
                  </a:moveTo>
                  <a:lnTo>
                    <a:pt x="16" y="2552"/>
                  </a:lnTo>
                  <a:cubicBezTo>
                    <a:pt x="16" y="2557"/>
                    <a:pt x="13" y="2560"/>
                    <a:pt x="8" y="2560"/>
                  </a:cubicBezTo>
                  <a:cubicBezTo>
                    <a:pt x="4" y="2560"/>
                    <a:pt x="0" y="2557"/>
                    <a:pt x="0" y="2552"/>
                  </a:cubicBezTo>
                  <a:lnTo>
                    <a:pt x="0" y="2504"/>
                  </a:lnTo>
                  <a:cubicBezTo>
                    <a:pt x="0" y="2500"/>
                    <a:pt x="4" y="2496"/>
                    <a:pt x="8" y="2496"/>
                  </a:cubicBezTo>
                  <a:cubicBezTo>
                    <a:pt x="13" y="2496"/>
                    <a:pt x="16" y="2500"/>
                    <a:pt x="16" y="2504"/>
                  </a:cubicBezTo>
                  <a:close/>
                  <a:moveTo>
                    <a:pt x="16" y="2600"/>
                  </a:moveTo>
                  <a:lnTo>
                    <a:pt x="16" y="2648"/>
                  </a:lnTo>
                  <a:cubicBezTo>
                    <a:pt x="16" y="2653"/>
                    <a:pt x="13" y="2656"/>
                    <a:pt x="8" y="2656"/>
                  </a:cubicBezTo>
                  <a:cubicBezTo>
                    <a:pt x="4" y="2656"/>
                    <a:pt x="0" y="2653"/>
                    <a:pt x="0" y="2648"/>
                  </a:cubicBezTo>
                  <a:lnTo>
                    <a:pt x="0" y="2600"/>
                  </a:lnTo>
                  <a:cubicBezTo>
                    <a:pt x="0" y="2596"/>
                    <a:pt x="4" y="2592"/>
                    <a:pt x="8" y="2592"/>
                  </a:cubicBezTo>
                  <a:cubicBezTo>
                    <a:pt x="13" y="2592"/>
                    <a:pt x="16" y="2596"/>
                    <a:pt x="16" y="260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4371" name="Freeform 71"/>
            <p:cNvSpPr>
              <a:spLocks/>
            </p:cNvSpPr>
            <p:nvPr/>
          </p:nvSpPr>
          <p:spPr bwMode="auto">
            <a:xfrm>
              <a:off x="318" y="967"/>
              <a:ext cx="76" cy="63"/>
            </a:xfrm>
            <a:custGeom>
              <a:avLst/>
              <a:gdLst>
                <a:gd name="T0" fmla="*/ 69 w 138"/>
                <a:gd name="T1" fmla="*/ 0 h 139"/>
                <a:gd name="T2" fmla="*/ 138 w 138"/>
                <a:gd name="T3" fmla="*/ 139 h 139"/>
                <a:gd name="T4" fmla="*/ 0 w 138"/>
                <a:gd name="T5" fmla="*/ 139 h 139"/>
                <a:gd name="T6" fmla="*/ 69 w 138"/>
                <a:gd name="T7" fmla="*/ 0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139"/>
                <a:gd name="T14" fmla="*/ 138 w 138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139">
                  <a:moveTo>
                    <a:pt x="69" y="0"/>
                  </a:moveTo>
                  <a:lnTo>
                    <a:pt x="138" y="139"/>
                  </a:lnTo>
                  <a:cubicBezTo>
                    <a:pt x="95" y="117"/>
                    <a:pt x="44" y="117"/>
                    <a:pt x="0" y="139"/>
                  </a:cubicBezTo>
                  <a:lnTo>
                    <a:pt x="69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4372" name="Freeform 72"/>
            <p:cNvSpPr>
              <a:spLocks/>
            </p:cNvSpPr>
            <p:nvPr/>
          </p:nvSpPr>
          <p:spPr bwMode="auto">
            <a:xfrm>
              <a:off x="318" y="2208"/>
              <a:ext cx="76" cy="61"/>
            </a:xfrm>
            <a:custGeom>
              <a:avLst/>
              <a:gdLst>
                <a:gd name="T0" fmla="*/ 69 w 138"/>
                <a:gd name="T1" fmla="*/ 138 h 138"/>
                <a:gd name="T2" fmla="*/ 0 w 138"/>
                <a:gd name="T3" fmla="*/ 0 h 138"/>
                <a:gd name="T4" fmla="*/ 138 w 138"/>
                <a:gd name="T5" fmla="*/ 0 h 138"/>
                <a:gd name="T6" fmla="*/ 138 w 138"/>
                <a:gd name="T7" fmla="*/ 0 h 138"/>
                <a:gd name="T8" fmla="*/ 69 w 138"/>
                <a:gd name="T9" fmla="*/ 138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38"/>
                <a:gd name="T17" fmla="*/ 138 w 138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38">
                  <a:moveTo>
                    <a:pt x="69" y="138"/>
                  </a:moveTo>
                  <a:lnTo>
                    <a:pt x="0" y="0"/>
                  </a:lnTo>
                  <a:cubicBezTo>
                    <a:pt x="44" y="22"/>
                    <a:pt x="95" y="22"/>
                    <a:pt x="138" y="0"/>
                  </a:cubicBezTo>
                  <a:lnTo>
                    <a:pt x="69" y="13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4373" name="Rectangle 73"/>
            <p:cNvSpPr>
              <a:spLocks noChangeArrowheads="1"/>
            </p:cNvSpPr>
            <p:nvPr/>
          </p:nvSpPr>
          <p:spPr bwMode="auto">
            <a:xfrm>
              <a:off x="145" y="1289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固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4374" name="Rectangle 74"/>
            <p:cNvSpPr>
              <a:spLocks noChangeArrowheads="1"/>
            </p:cNvSpPr>
            <p:nvPr/>
          </p:nvSpPr>
          <p:spPr bwMode="auto">
            <a:xfrm>
              <a:off x="145" y="1405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定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4375" name="Rectangle 75"/>
            <p:cNvSpPr>
              <a:spLocks noChangeArrowheads="1"/>
            </p:cNvSpPr>
            <p:nvPr/>
          </p:nvSpPr>
          <p:spPr bwMode="auto">
            <a:xfrm>
              <a:off x="145" y="1521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长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4376" name="Rectangle 76"/>
            <p:cNvSpPr>
              <a:spLocks noChangeArrowheads="1"/>
            </p:cNvSpPr>
            <p:nvPr/>
          </p:nvSpPr>
          <p:spPr bwMode="auto">
            <a:xfrm>
              <a:off x="145" y="1629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度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4377" name="Rectangle 77"/>
            <p:cNvSpPr>
              <a:spLocks noChangeArrowheads="1"/>
            </p:cNvSpPr>
            <p:nvPr/>
          </p:nvSpPr>
          <p:spPr bwMode="auto">
            <a:xfrm>
              <a:off x="145" y="1745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部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4378" name="Rectangle 78"/>
            <p:cNvSpPr>
              <a:spLocks noChangeArrowheads="1"/>
            </p:cNvSpPr>
            <p:nvPr/>
          </p:nvSpPr>
          <p:spPr bwMode="auto">
            <a:xfrm>
              <a:off x="145" y="1861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分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4379" name="Freeform 79"/>
            <p:cNvSpPr>
              <a:spLocks noEditPoints="1"/>
            </p:cNvSpPr>
            <p:nvPr/>
          </p:nvSpPr>
          <p:spPr bwMode="auto">
            <a:xfrm>
              <a:off x="36" y="2527"/>
              <a:ext cx="510" cy="7"/>
            </a:xfrm>
            <a:custGeom>
              <a:avLst/>
              <a:gdLst>
                <a:gd name="T0" fmla="*/ 56 w 928"/>
                <a:gd name="T1" fmla="*/ 0 h 16"/>
                <a:gd name="T2" fmla="*/ 56 w 928"/>
                <a:gd name="T3" fmla="*/ 16 h 16"/>
                <a:gd name="T4" fmla="*/ 0 w 928"/>
                <a:gd name="T5" fmla="*/ 8 h 16"/>
                <a:gd name="T6" fmla="*/ 104 w 928"/>
                <a:gd name="T7" fmla="*/ 0 h 16"/>
                <a:gd name="T8" fmla="*/ 160 w 928"/>
                <a:gd name="T9" fmla="*/ 8 h 16"/>
                <a:gd name="T10" fmla="*/ 104 w 928"/>
                <a:gd name="T11" fmla="*/ 16 h 16"/>
                <a:gd name="T12" fmla="*/ 104 w 928"/>
                <a:gd name="T13" fmla="*/ 0 h 16"/>
                <a:gd name="T14" fmla="*/ 248 w 928"/>
                <a:gd name="T15" fmla="*/ 0 h 16"/>
                <a:gd name="T16" fmla="*/ 248 w 928"/>
                <a:gd name="T17" fmla="*/ 16 h 16"/>
                <a:gd name="T18" fmla="*/ 192 w 928"/>
                <a:gd name="T19" fmla="*/ 8 h 16"/>
                <a:gd name="T20" fmla="*/ 296 w 928"/>
                <a:gd name="T21" fmla="*/ 0 h 16"/>
                <a:gd name="T22" fmla="*/ 352 w 928"/>
                <a:gd name="T23" fmla="*/ 8 h 16"/>
                <a:gd name="T24" fmla="*/ 296 w 928"/>
                <a:gd name="T25" fmla="*/ 16 h 16"/>
                <a:gd name="T26" fmla="*/ 296 w 928"/>
                <a:gd name="T27" fmla="*/ 0 h 16"/>
                <a:gd name="T28" fmla="*/ 440 w 928"/>
                <a:gd name="T29" fmla="*/ 0 h 16"/>
                <a:gd name="T30" fmla="*/ 440 w 928"/>
                <a:gd name="T31" fmla="*/ 16 h 16"/>
                <a:gd name="T32" fmla="*/ 384 w 928"/>
                <a:gd name="T33" fmla="*/ 8 h 16"/>
                <a:gd name="T34" fmla="*/ 488 w 928"/>
                <a:gd name="T35" fmla="*/ 0 h 16"/>
                <a:gd name="T36" fmla="*/ 544 w 928"/>
                <a:gd name="T37" fmla="*/ 8 h 16"/>
                <a:gd name="T38" fmla="*/ 488 w 928"/>
                <a:gd name="T39" fmla="*/ 16 h 16"/>
                <a:gd name="T40" fmla="*/ 488 w 928"/>
                <a:gd name="T41" fmla="*/ 0 h 16"/>
                <a:gd name="T42" fmla="*/ 632 w 928"/>
                <a:gd name="T43" fmla="*/ 0 h 16"/>
                <a:gd name="T44" fmla="*/ 632 w 928"/>
                <a:gd name="T45" fmla="*/ 16 h 16"/>
                <a:gd name="T46" fmla="*/ 576 w 928"/>
                <a:gd name="T47" fmla="*/ 8 h 16"/>
                <a:gd name="T48" fmla="*/ 680 w 928"/>
                <a:gd name="T49" fmla="*/ 0 h 16"/>
                <a:gd name="T50" fmla="*/ 736 w 928"/>
                <a:gd name="T51" fmla="*/ 8 h 16"/>
                <a:gd name="T52" fmla="*/ 680 w 928"/>
                <a:gd name="T53" fmla="*/ 16 h 16"/>
                <a:gd name="T54" fmla="*/ 680 w 928"/>
                <a:gd name="T55" fmla="*/ 0 h 16"/>
                <a:gd name="T56" fmla="*/ 824 w 928"/>
                <a:gd name="T57" fmla="*/ 0 h 16"/>
                <a:gd name="T58" fmla="*/ 824 w 928"/>
                <a:gd name="T59" fmla="*/ 16 h 16"/>
                <a:gd name="T60" fmla="*/ 768 w 928"/>
                <a:gd name="T61" fmla="*/ 8 h 16"/>
                <a:gd name="T62" fmla="*/ 872 w 928"/>
                <a:gd name="T63" fmla="*/ 0 h 16"/>
                <a:gd name="T64" fmla="*/ 928 w 928"/>
                <a:gd name="T65" fmla="*/ 8 h 16"/>
                <a:gd name="T66" fmla="*/ 872 w 928"/>
                <a:gd name="T67" fmla="*/ 16 h 16"/>
                <a:gd name="T68" fmla="*/ 872 w 928"/>
                <a:gd name="T69" fmla="*/ 0 h 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28"/>
                <a:gd name="T106" fmla="*/ 0 h 16"/>
                <a:gd name="T107" fmla="*/ 928 w 928"/>
                <a:gd name="T108" fmla="*/ 16 h 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28" h="16">
                  <a:moveTo>
                    <a:pt x="8" y="0"/>
                  </a:moveTo>
                  <a:lnTo>
                    <a:pt x="56" y="0"/>
                  </a:lnTo>
                  <a:cubicBezTo>
                    <a:pt x="61" y="0"/>
                    <a:pt x="64" y="4"/>
                    <a:pt x="64" y="8"/>
                  </a:cubicBezTo>
                  <a:cubicBezTo>
                    <a:pt x="64" y="13"/>
                    <a:pt x="61" y="16"/>
                    <a:pt x="56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04" y="0"/>
                  </a:moveTo>
                  <a:lnTo>
                    <a:pt x="152" y="0"/>
                  </a:lnTo>
                  <a:cubicBezTo>
                    <a:pt x="157" y="0"/>
                    <a:pt x="160" y="4"/>
                    <a:pt x="160" y="8"/>
                  </a:cubicBezTo>
                  <a:cubicBezTo>
                    <a:pt x="160" y="13"/>
                    <a:pt x="157" y="16"/>
                    <a:pt x="152" y="16"/>
                  </a:cubicBezTo>
                  <a:lnTo>
                    <a:pt x="104" y="16"/>
                  </a:lnTo>
                  <a:cubicBezTo>
                    <a:pt x="100" y="16"/>
                    <a:pt x="96" y="13"/>
                    <a:pt x="96" y="8"/>
                  </a:cubicBezTo>
                  <a:cubicBezTo>
                    <a:pt x="96" y="4"/>
                    <a:pt x="100" y="0"/>
                    <a:pt x="104" y="0"/>
                  </a:cubicBezTo>
                  <a:close/>
                  <a:moveTo>
                    <a:pt x="200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200" y="16"/>
                  </a:lnTo>
                  <a:cubicBezTo>
                    <a:pt x="196" y="16"/>
                    <a:pt x="192" y="13"/>
                    <a:pt x="192" y="8"/>
                  </a:cubicBezTo>
                  <a:cubicBezTo>
                    <a:pt x="192" y="4"/>
                    <a:pt x="196" y="0"/>
                    <a:pt x="200" y="0"/>
                  </a:cubicBezTo>
                  <a:close/>
                  <a:moveTo>
                    <a:pt x="296" y="0"/>
                  </a:moveTo>
                  <a:lnTo>
                    <a:pt x="344" y="0"/>
                  </a:lnTo>
                  <a:cubicBezTo>
                    <a:pt x="349" y="0"/>
                    <a:pt x="352" y="4"/>
                    <a:pt x="352" y="8"/>
                  </a:cubicBezTo>
                  <a:cubicBezTo>
                    <a:pt x="352" y="13"/>
                    <a:pt x="349" y="16"/>
                    <a:pt x="344" y="16"/>
                  </a:cubicBezTo>
                  <a:lnTo>
                    <a:pt x="296" y="16"/>
                  </a:lnTo>
                  <a:cubicBezTo>
                    <a:pt x="292" y="16"/>
                    <a:pt x="288" y="13"/>
                    <a:pt x="288" y="8"/>
                  </a:cubicBezTo>
                  <a:cubicBezTo>
                    <a:pt x="288" y="4"/>
                    <a:pt x="292" y="0"/>
                    <a:pt x="296" y="0"/>
                  </a:cubicBezTo>
                  <a:close/>
                  <a:moveTo>
                    <a:pt x="392" y="0"/>
                  </a:moveTo>
                  <a:lnTo>
                    <a:pt x="440" y="0"/>
                  </a:lnTo>
                  <a:cubicBezTo>
                    <a:pt x="445" y="0"/>
                    <a:pt x="448" y="4"/>
                    <a:pt x="448" y="8"/>
                  </a:cubicBezTo>
                  <a:cubicBezTo>
                    <a:pt x="448" y="13"/>
                    <a:pt x="445" y="16"/>
                    <a:pt x="440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488" y="0"/>
                  </a:moveTo>
                  <a:lnTo>
                    <a:pt x="536" y="0"/>
                  </a:lnTo>
                  <a:cubicBezTo>
                    <a:pt x="541" y="0"/>
                    <a:pt x="544" y="4"/>
                    <a:pt x="544" y="8"/>
                  </a:cubicBezTo>
                  <a:cubicBezTo>
                    <a:pt x="544" y="13"/>
                    <a:pt x="541" y="16"/>
                    <a:pt x="536" y="16"/>
                  </a:cubicBezTo>
                  <a:lnTo>
                    <a:pt x="488" y="16"/>
                  </a:lnTo>
                  <a:cubicBezTo>
                    <a:pt x="484" y="16"/>
                    <a:pt x="480" y="13"/>
                    <a:pt x="480" y="8"/>
                  </a:cubicBezTo>
                  <a:cubicBezTo>
                    <a:pt x="480" y="4"/>
                    <a:pt x="484" y="0"/>
                    <a:pt x="488" y="0"/>
                  </a:cubicBezTo>
                  <a:close/>
                  <a:moveTo>
                    <a:pt x="584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584" y="16"/>
                  </a:lnTo>
                  <a:cubicBezTo>
                    <a:pt x="580" y="16"/>
                    <a:pt x="576" y="13"/>
                    <a:pt x="576" y="8"/>
                  </a:cubicBezTo>
                  <a:cubicBezTo>
                    <a:pt x="576" y="4"/>
                    <a:pt x="580" y="0"/>
                    <a:pt x="584" y="0"/>
                  </a:cubicBezTo>
                  <a:close/>
                  <a:moveTo>
                    <a:pt x="680" y="0"/>
                  </a:moveTo>
                  <a:lnTo>
                    <a:pt x="728" y="0"/>
                  </a:lnTo>
                  <a:cubicBezTo>
                    <a:pt x="733" y="0"/>
                    <a:pt x="736" y="4"/>
                    <a:pt x="736" y="8"/>
                  </a:cubicBezTo>
                  <a:cubicBezTo>
                    <a:pt x="736" y="13"/>
                    <a:pt x="733" y="16"/>
                    <a:pt x="728" y="16"/>
                  </a:cubicBezTo>
                  <a:lnTo>
                    <a:pt x="680" y="16"/>
                  </a:lnTo>
                  <a:cubicBezTo>
                    <a:pt x="676" y="16"/>
                    <a:pt x="672" y="13"/>
                    <a:pt x="672" y="8"/>
                  </a:cubicBezTo>
                  <a:cubicBezTo>
                    <a:pt x="672" y="4"/>
                    <a:pt x="676" y="0"/>
                    <a:pt x="680" y="0"/>
                  </a:cubicBezTo>
                  <a:close/>
                  <a:moveTo>
                    <a:pt x="776" y="0"/>
                  </a:moveTo>
                  <a:lnTo>
                    <a:pt x="824" y="0"/>
                  </a:lnTo>
                  <a:cubicBezTo>
                    <a:pt x="829" y="0"/>
                    <a:pt x="832" y="4"/>
                    <a:pt x="832" y="8"/>
                  </a:cubicBezTo>
                  <a:cubicBezTo>
                    <a:pt x="832" y="13"/>
                    <a:pt x="829" y="16"/>
                    <a:pt x="824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872" y="0"/>
                  </a:moveTo>
                  <a:lnTo>
                    <a:pt x="920" y="0"/>
                  </a:lnTo>
                  <a:cubicBezTo>
                    <a:pt x="925" y="0"/>
                    <a:pt x="928" y="4"/>
                    <a:pt x="928" y="8"/>
                  </a:cubicBezTo>
                  <a:cubicBezTo>
                    <a:pt x="928" y="13"/>
                    <a:pt x="925" y="16"/>
                    <a:pt x="920" y="16"/>
                  </a:cubicBezTo>
                  <a:lnTo>
                    <a:pt x="872" y="16"/>
                  </a:lnTo>
                  <a:cubicBezTo>
                    <a:pt x="868" y="16"/>
                    <a:pt x="864" y="13"/>
                    <a:pt x="864" y="8"/>
                  </a:cubicBezTo>
                  <a:cubicBezTo>
                    <a:pt x="864" y="4"/>
                    <a:pt x="868" y="0"/>
                    <a:pt x="872" y="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4380" name="Freeform 80"/>
            <p:cNvSpPr>
              <a:spLocks noEditPoints="1"/>
            </p:cNvSpPr>
            <p:nvPr/>
          </p:nvSpPr>
          <p:spPr bwMode="auto">
            <a:xfrm>
              <a:off x="352" y="2314"/>
              <a:ext cx="9" cy="159"/>
            </a:xfrm>
            <a:custGeom>
              <a:avLst/>
              <a:gdLst>
                <a:gd name="T0" fmla="*/ 16 w 16"/>
                <a:gd name="T1" fmla="*/ 8 h 352"/>
                <a:gd name="T2" fmla="*/ 16 w 16"/>
                <a:gd name="T3" fmla="*/ 56 h 352"/>
                <a:gd name="T4" fmla="*/ 8 w 16"/>
                <a:gd name="T5" fmla="*/ 64 h 352"/>
                <a:gd name="T6" fmla="*/ 0 w 16"/>
                <a:gd name="T7" fmla="*/ 56 h 352"/>
                <a:gd name="T8" fmla="*/ 0 w 16"/>
                <a:gd name="T9" fmla="*/ 8 h 352"/>
                <a:gd name="T10" fmla="*/ 8 w 16"/>
                <a:gd name="T11" fmla="*/ 0 h 352"/>
                <a:gd name="T12" fmla="*/ 16 w 16"/>
                <a:gd name="T13" fmla="*/ 8 h 352"/>
                <a:gd name="T14" fmla="*/ 16 w 16"/>
                <a:gd name="T15" fmla="*/ 104 h 352"/>
                <a:gd name="T16" fmla="*/ 16 w 16"/>
                <a:gd name="T17" fmla="*/ 152 h 352"/>
                <a:gd name="T18" fmla="*/ 8 w 16"/>
                <a:gd name="T19" fmla="*/ 160 h 352"/>
                <a:gd name="T20" fmla="*/ 0 w 16"/>
                <a:gd name="T21" fmla="*/ 152 h 352"/>
                <a:gd name="T22" fmla="*/ 0 w 16"/>
                <a:gd name="T23" fmla="*/ 104 h 352"/>
                <a:gd name="T24" fmla="*/ 8 w 16"/>
                <a:gd name="T25" fmla="*/ 96 h 352"/>
                <a:gd name="T26" fmla="*/ 16 w 16"/>
                <a:gd name="T27" fmla="*/ 104 h 352"/>
                <a:gd name="T28" fmla="*/ 16 w 16"/>
                <a:gd name="T29" fmla="*/ 200 h 352"/>
                <a:gd name="T30" fmla="*/ 16 w 16"/>
                <a:gd name="T31" fmla="*/ 248 h 352"/>
                <a:gd name="T32" fmla="*/ 8 w 16"/>
                <a:gd name="T33" fmla="*/ 256 h 352"/>
                <a:gd name="T34" fmla="*/ 0 w 16"/>
                <a:gd name="T35" fmla="*/ 248 h 352"/>
                <a:gd name="T36" fmla="*/ 0 w 16"/>
                <a:gd name="T37" fmla="*/ 200 h 352"/>
                <a:gd name="T38" fmla="*/ 8 w 16"/>
                <a:gd name="T39" fmla="*/ 192 h 352"/>
                <a:gd name="T40" fmla="*/ 16 w 16"/>
                <a:gd name="T41" fmla="*/ 200 h 352"/>
                <a:gd name="T42" fmla="*/ 16 w 16"/>
                <a:gd name="T43" fmla="*/ 296 h 352"/>
                <a:gd name="T44" fmla="*/ 16 w 16"/>
                <a:gd name="T45" fmla="*/ 344 h 352"/>
                <a:gd name="T46" fmla="*/ 8 w 16"/>
                <a:gd name="T47" fmla="*/ 352 h 352"/>
                <a:gd name="T48" fmla="*/ 0 w 16"/>
                <a:gd name="T49" fmla="*/ 344 h 352"/>
                <a:gd name="T50" fmla="*/ 0 w 16"/>
                <a:gd name="T51" fmla="*/ 296 h 352"/>
                <a:gd name="T52" fmla="*/ 8 w 16"/>
                <a:gd name="T53" fmla="*/ 288 h 352"/>
                <a:gd name="T54" fmla="*/ 16 w 16"/>
                <a:gd name="T55" fmla="*/ 296 h 3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"/>
                <a:gd name="T85" fmla="*/ 0 h 352"/>
                <a:gd name="T86" fmla="*/ 16 w 16"/>
                <a:gd name="T87" fmla="*/ 352 h 3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" h="352">
                  <a:moveTo>
                    <a:pt x="16" y="8"/>
                  </a:moveTo>
                  <a:lnTo>
                    <a:pt x="16" y="56"/>
                  </a:lnTo>
                  <a:cubicBezTo>
                    <a:pt x="16" y="61"/>
                    <a:pt x="13" y="64"/>
                    <a:pt x="8" y="64"/>
                  </a:cubicBezTo>
                  <a:cubicBezTo>
                    <a:pt x="4" y="64"/>
                    <a:pt x="0" y="61"/>
                    <a:pt x="0" y="56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  <a:moveTo>
                    <a:pt x="16" y="104"/>
                  </a:moveTo>
                  <a:lnTo>
                    <a:pt x="16" y="152"/>
                  </a:lnTo>
                  <a:cubicBezTo>
                    <a:pt x="16" y="157"/>
                    <a:pt x="13" y="160"/>
                    <a:pt x="8" y="160"/>
                  </a:cubicBezTo>
                  <a:cubicBezTo>
                    <a:pt x="4" y="160"/>
                    <a:pt x="0" y="157"/>
                    <a:pt x="0" y="152"/>
                  </a:cubicBezTo>
                  <a:lnTo>
                    <a:pt x="0" y="104"/>
                  </a:lnTo>
                  <a:cubicBezTo>
                    <a:pt x="0" y="100"/>
                    <a:pt x="4" y="96"/>
                    <a:pt x="8" y="96"/>
                  </a:cubicBezTo>
                  <a:cubicBezTo>
                    <a:pt x="13" y="96"/>
                    <a:pt x="16" y="100"/>
                    <a:pt x="16" y="104"/>
                  </a:cubicBezTo>
                  <a:close/>
                  <a:moveTo>
                    <a:pt x="16" y="200"/>
                  </a:moveTo>
                  <a:lnTo>
                    <a:pt x="16" y="248"/>
                  </a:lnTo>
                  <a:cubicBezTo>
                    <a:pt x="16" y="253"/>
                    <a:pt x="13" y="256"/>
                    <a:pt x="8" y="256"/>
                  </a:cubicBezTo>
                  <a:cubicBezTo>
                    <a:pt x="4" y="256"/>
                    <a:pt x="0" y="253"/>
                    <a:pt x="0" y="248"/>
                  </a:cubicBezTo>
                  <a:lnTo>
                    <a:pt x="0" y="200"/>
                  </a:lnTo>
                  <a:cubicBezTo>
                    <a:pt x="0" y="196"/>
                    <a:pt x="4" y="192"/>
                    <a:pt x="8" y="192"/>
                  </a:cubicBezTo>
                  <a:cubicBezTo>
                    <a:pt x="13" y="192"/>
                    <a:pt x="16" y="196"/>
                    <a:pt x="16" y="200"/>
                  </a:cubicBezTo>
                  <a:close/>
                  <a:moveTo>
                    <a:pt x="16" y="296"/>
                  </a:moveTo>
                  <a:lnTo>
                    <a:pt x="16" y="344"/>
                  </a:lnTo>
                  <a:cubicBezTo>
                    <a:pt x="16" y="349"/>
                    <a:pt x="13" y="352"/>
                    <a:pt x="8" y="352"/>
                  </a:cubicBezTo>
                  <a:cubicBezTo>
                    <a:pt x="4" y="352"/>
                    <a:pt x="0" y="349"/>
                    <a:pt x="0" y="344"/>
                  </a:cubicBezTo>
                  <a:lnTo>
                    <a:pt x="0" y="296"/>
                  </a:lnTo>
                  <a:cubicBezTo>
                    <a:pt x="0" y="292"/>
                    <a:pt x="4" y="288"/>
                    <a:pt x="8" y="288"/>
                  </a:cubicBezTo>
                  <a:cubicBezTo>
                    <a:pt x="13" y="288"/>
                    <a:pt x="16" y="292"/>
                    <a:pt x="16" y="296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4381" name="Freeform 81"/>
            <p:cNvSpPr>
              <a:spLocks/>
            </p:cNvSpPr>
            <p:nvPr/>
          </p:nvSpPr>
          <p:spPr bwMode="auto">
            <a:xfrm>
              <a:off x="318" y="2269"/>
              <a:ext cx="76" cy="64"/>
            </a:xfrm>
            <a:custGeom>
              <a:avLst/>
              <a:gdLst>
                <a:gd name="T0" fmla="*/ 69 w 138"/>
                <a:gd name="T1" fmla="*/ 0 h 139"/>
                <a:gd name="T2" fmla="*/ 138 w 138"/>
                <a:gd name="T3" fmla="*/ 139 h 139"/>
                <a:gd name="T4" fmla="*/ 0 w 138"/>
                <a:gd name="T5" fmla="*/ 139 h 139"/>
                <a:gd name="T6" fmla="*/ 69 w 138"/>
                <a:gd name="T7" fmla="*/ 0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139"/>
                <a:gd name="T14" fmla="*/ 138 w 138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139">
                  <a:moveTo>
                    <a:pt x="69" y="0"/>
                  </a:moveTo>
                  <a:lnTo>
                    <a:pt x="138" y="139"/>
                  </a:lnTo>
                  <a:cubicBezTo>
                    <a:pt x="95" y="117"/>
                    <a:pt x="44" y="117"/>
                    <a:pt x="0" y="139"/>
                  </a:cubicBezTo>
                  <a:lnTo>
                    <a:pt x="69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4382" name="Freeform 82"/>
            <p:cNvSpPr>
              <a:spLocks/>
            </p:cNvSpPr>
            <p:nvPr/>
          </p:nvSpPr>
          <p:spPr bwMode="auto">
            <a:xfrm>
              <a:off x="318" y="2468"/>
              <a:ext cx="76" cy="62"/>
            </a:xfrm>
            <a:custGeom>
              <a:avLst/>
              <a:gdLst>
                <a:gd name="T0" fmla="*/ 69 w 138"/>
                <a:gd name="T1" fmla="*/ 138 h 138"/>
                <a:gd name="T2" fmla="*/ 0 w 138"/>
                <a:gd name="T3" fmla="*/ 0 h 138"/>
                <a:gd name="T4" fmla="*/ 138 w 138"/>
                <a:gd name="T5" fmla="*/ 0 h 138"/>
                <a:gd name="T6" fmla="*/ 138 w 138"/>
                <a:gd name="T7" fmla="*/ 0 h 138"/>
                <a:gd name="T8" fmla="*/ 69 w 138"/>
                <a:gd name="T9" fmla="*/ 138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38"/>
                <a:gd name="T17" fmla="*/ 138 w 138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38">
                  <a:moveTo>
                    <a:pt x="69" y="138"/>
                  </a:moveTo>
                  <a:lnTo>
                    <a:pt x="0" y="0"/>
                  </a:lnTo>
                  <a:cubicBezTo>
                    <a:pt x="44" y="22"/>
                    <a:pt x="95" y="22"/>
                    <a:pt x="138" y="0"/>
                  </a:cubicBezTo>
                  <a:lnTo>
                    <a:pt x="69" y="13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4383" name="Rectangle 83"/>
            <p:cNvSpPr>
              <a:spLocks noChangeArrowheads="1"/>
            </p:cNvSpPr>
            <p:nvPr/>
          </p:nvSpPr>
          <p:spPr bwMode="auto">
            <a:xfrm>
              <a:off x="93" y="2295"/>
              <a:ext cx="19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可选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4384" name="Rectangle 84"/>
            <p:cNvSpPr>
              <a:spLocks noChangeArrowheads="1"/>
            </p:cNvSpPr>
            <p:nvPr/>
          </p:nvSpPr>
          <p:spPr bwMode="auto">
            <a:xfrm>
              <a:off x="93" y="2411"/>
              <a:ext cx="19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部分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4385" name="Rectangle 56"/>
            <p:cNvSpPr>
              <a:spLocks noChangeArrowheads="1"/>
            </p:cNvSpPr>
            <p:nvPr/>
          </p:nvSpPr>
          <p:spPr bwMode="auto">
            <a:xfrm>
              <a:off x="4141" y="1530"/>
              <a:ext cx="191" cy="462"/>
            </a:xfrm>
            <a:prstGeom prst="rect">
              <a:avLst/>
            </a:prstGeom>
            <a:solidFill>
              <a:srgbClr val="F7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zh-CN" altLang="en-US" sz="16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分组头</a:t>
              </a:r>
              <a:endParaRPr lang="zh-CN" altLang="en-US" sz="32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</p:grpSp>
      <p:sp>
        <p:nvSpPr>
          <p:cNvPr id="354386" name="Rectangle 82"/>
          <p:cNvSpPr>
            <a:spLocks noChangeArrowheads="1"/>
          </p:cNvSpPr>
          <p:nvPr/>
        </p:nvSpPr>
        <p:spPr bwMode="auto">
          <a:xfrm>
            <a:off x="3654425" y="944563"/>
            <a:ext cx="2665413" cy="431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4387" name="Text Box 103"/>
          <p:cNvSpPr txBox="1">
            <a:spLocks noChangeArrowheads="1"/>
          </p:cNvSpPr>
          <p:nvPr/>
        </p:nvSpPr>
        <p:spPr bwMode="auto">
          <a:xfrm>
            <a:off x="466725" y="4229100"/>
            <a:ext cx="61928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30000"/>
              </a:spcBef>
            </a:pPr>
            <a:r>
              <a:rPr lang="zh-CN" altLang="en-US" sz="2000" b="0" u="none">
                <a:solidFill>
                  <a:srgbClr val="1A3868"/>
                </a:solidFill>
              </a:rPr>
              <a:t>总长度字段为</a:t>
            </a:r>
            <a:r>
              <a:rPr lang="en-US" altLang="zh-CN" sz="2000" b="0" u="none">
                <a:solidFill>
                  <a:srgbClr val="1A3868"/>
                </a:solidFill>
              </a:rPr>
              <a:t>16</a:t>
            </a:r>
            <a:r>
              <a:rPr lang="zh-CN" altLang="en-US" sz="2000" b="0" u="none">
                <a:solidFill>
                  <a:srgbClr val="1A3868"/>
                </a:solidFill>
              </a:rPr>
              <a:t>位，定义以字节为单位的分组总长度，是分组头长度与数据长度之和，能表示</a:t>
            </a:r>
            <a:r>
              <a:rPr lang="en-US" altLang="zh-CN" sz="2000" b="0" u="none">
                <a:solidFill>
                  <a:srgbClr val="1A3868"/>
                </a:solidFill>
              </a:rPr>
              <a:t>65535</a:t>
            </a:r>
            <a:r>
              <a:rPr lang="zh-CN" altLang="en-US" sz="2000" b="0" u="none">
                <a:solidFill>
                  <a:srgbClr val="1A3868"/>
                </a:solidFill>
              </a:rPr>
              <a:t>字节；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86" grpId="0" animBg="1"/>
      <p:bldP spid="3543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354" name="Group 2"/>
          <p:cNvGrpSpPr>
            <a:grpSpLocks/>
          </p:cNvGrpSpPr>
          <p:nvPr/>
        </p:nvGrpSpPr>
        <p:grpSpPr bwMode="auto">
          <a:xfrm>
            <a:off x="95250" y="703263"/>
            <a:ext cx="6924675" cy="3452812"/>
            <a:chOff x="22" y="804"/>
            <a:chExt cx="4362" cy="2175"/>
          </a:xfrm>
        </p:grpSpPr>
        <p:sp>
          <p:nvSpPr>
            <p:cNvPr id="356355" name="AutoShape 6"/>
            <p:cNvSpPr>
              <a:spLocks noChangeAspect="1" noChangeArrowheads="1" noTextEdit="1"/>
            </p:cNvSpPr>
            <p:nvPr/>
          </p:nvSpPr>
          <p:spPr bwMode="auto">
            <a:xfrm>
              <a:off x="22" y="804"/>
              <a:ext cx="4362" cy="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6356" name="Rectangle 7"/>
            <p:cNvSpPr>
              <a:spLocks noChangeArrowheads="1"/>
            </p:cNvSpPr>
            <p:nvPr/>
          </p:nvSpPr>
          <p:spPr bwMode="auto">
            <a:xfrm>
              <a:off x="567" y="967"/>
              <a:ext cx="423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6357" name="Rectangle 8"/>
            <p:cNvSpPr>
              <a:spLocks noChangeArrowheads="1"/>
            </p:cNvSpPr>
            <p:nvPr/>
          </p:nvSpPr>
          <p:spPr bwMode="auto">
            <a:xfrm>
              <a:off x="655" y="1050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版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6358" name="Rectangle 9"/>
            <p:cNvSpPr>
              <a:spLocks noChangeArrowheads="1"/>
            </p:cNvSpPr>
            <p:nvPr/>
          </p:nvSpPr>
          <p:spPr bwMode="auto">
            <a:xfrm>
              <a:off x="788" y="1050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本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6359" name="Rectangle 10"/>
            <p:cNvSpPr>
              <a:spLocks noChangeArrowheads="1"/>
            </p:cNvSpPr>
            <p:nvPr/>
          </p:nvSpPr>
          <p:spPr bwMode="auto">
            <a:xfrm>
              <a:off x="990" y="967"/>
              <a:ext cx="422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6360" name="Rectangle 11"/>
            <p:cNvSpPr>
              <a:spLocks noChangeArrowheads="1"/>
            </p:cNvSpPr>
            <p:nvPr/>
          </p:nvSpPr>
          <p:spPr bwMode="auto">
            <a:xfrm>
              <a:off x="1077" y="982"/>
              <a:ext cx="3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分组头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6361" name="Rectangle 12"/>
            <p:cNvSpPr>
              <a:spLocks noChangeArrowheads="1"/>
            </p:cNvSpPr>
            <p:nvPr/>
          </p:nvSpPr>
          <p:spPr bwMode="auto">
            <a:xfrm>
              <a:off x="1077" y="1090"/>
              <a:ext cx="2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长度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6362" name="Rectangle 13"/>
            <p:cNvSpPr>
              <a:spLocks noChangeArrowheads="1"/>
            </p:cNvSpPr>
            <p:nvPr/>
          </p:nvSpPr>
          <p:spPr bwMode="auto">
            <a:xfrm>
              <a:off x="1412" y="967"/>
              <a:ext cx="844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6363" name="Rectangle 14"/>
            <p:cNvSpPr>
              <a:spLocks noChangeArrowheads="1"/>
            </p:cNvSpPr>
            <p:nvPr/>
          </p:nvSpPr>
          <p:spPr bwMode="auto">
            <a:xfrm>
              <a:off x="1623" y="1050"/>
              <a:ext cx="4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服务类型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6364" name="Rectangle 15"/>
            <p:cNvSpPr>
              <a:spLocks noChangeArrowheads="1"/>
            </p:cNvSpPr>
            <p:nvPr/>
          </p:nvSpPr>
          <p:spPr bwMode="auto">
            <a:xfrm>
              <a:off x="2256" y="967"/>
              <a:ext cx="1689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6365" name="Rectangle 16"/>
            <p:cNvSpPr>
              <a:spLocks noChangeArrowheads="1"/>
            </p:cNvSpPr>
            <p:nvPr/>
          </p:nvSpPr>
          <p:spPr bwMode="auto">
            <a:xfrm>
              <a:off x="2731" y="1050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总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6366" name="Rectangle 17"/>
            <p:cNvSpPr>
              <a:spLocks noChangeArrowheads="1"/>
            </p:cNvSpPr>
            <p:nvPr/>
          </p:nvSpPr>
          <p:spPr bwMode="auto">
            <a:xfrm>
              <a:off x="3048" y="1050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长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6367" name="Rectangle 18"/>
            <p:cNvSpPr>
              <a:spLocks noChangeArrowheads="1"/>
            </p:cNvSpPr>
            <p:nvPr/>
          </p:nvSpPr>
          <p:spPr bwMode="auto">
            <a:xfrm>
              <a:off x="3364" y="1050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度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6368" name="Rectangle 19"/>
            <p:cNvSpPr>
              <a:spLocks noChangeArrowheads="1"/>
            </p:cNvSpPr>
            <p:nvPr/>
          </p:nvSpPr>
          <p:spPr bwMode="auto">
            <a:xfrm>
              <a:off x="567" y="1227"/>
              <a:ext cx="1689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6369" name="Rectangle 20"/>
            <p:cNvSpPr>
              <a:spLocks noChangeArrowheads="1"/>
            </p:cNvSpPr>
            <p:nvPr/>
          </p:nvSpPr>
          <p:spPr bwMode="auto">
            <a:xfrm>
              <a:off x="1253" y="131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标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6370" name="Rectangle 21"/>
            <p:cNvSpPr>
              <a:spLocks noChangeArrowheads="1"/>
            </p:cNvSpPr>
            <p:nvPr/>
          </p:nvSpPr>
          <p:spPr bwMode="auto">
            <a:xfrm>
              <a:off x="1464" y="131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识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6371" name="Rectangle 22"/>
            <p:cNvSpPr>
              <a:spLocks noChangeArrowheads="1"/>
            </p:cNvSpPr>
            <p:nvPr/>
          </p:nvSpPr>
          <p:spPr bwMode="auto">
            <a:xfrm>
              <a:off x="2256" y="1227"/>
              <a:ext cx="422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6372" name="Rectangle 23"/>
            <p:cNvSpPr>
              <a:spLocks noChangeArrowheads="1"/>
            </p:cNvSpPr>
            <p:nvPr/>
          </p:nvSpPr>
          <p:spPr bwMode="auto">
            <a:xfrm>
              <a:off x="2344" y="131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标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6373" name="Rectangle 24"/>
            <p:cNvSpPr>
              <a:spLocks noChangeArrowheads="1"/>
            </p:cNvSpPr>
            <p:nvPr/>
          </p:nvSpPr>
          <p:spPr bwMode="auto">
            <a:xfrm>
              <a:off x="2476" y="131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志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6374" name="Rectangle 25"/>
            <p:cNvSpPr>
              <a:spLocks noChangeArrowheads="1"/>
            </p:cNvSpPr>
            <p:nvPr/>
          </p:nvSpPr>
          <p:spPr bwMode="auto">
            <a:xfrm>
              <a:off x="2678" y="1227"/>
              <a:ext cx="1267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6375" name="Rectangle 26"/>
            <p:cNvSpPr>
              <a:spLocks noChangeArrowheads="1"/>
            </p:cNvSpPr>
            <p:nvPr/>
          </p:nvSpPr>
          <p:spPr bwMode="auto">
            <a:xfrm>
              <a:off x="3153" y="1311"/>
              <a:ext cx="3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片偏移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6376" name="Rectangle 27"/>
            <p:cNvSpPr>
              <a:spLocks noChangeArrowheads="1"/>
            </p:cNvSpPr>
            <p:nvPr/>
          </p:nvSpPr>
          <p:spPr bwMode="auto">
            <a:xfrm>
              <a:off x="567" y="1488"/>
              <a:ext cx="845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6377" name="Rectangle 28"/>
            <p:cNvSpPr>
              <a:spLocks noChangeArrowheads="1"/>
            </p:cNvSpPr>
            <p:nvPr/>
          </p:nvSpPr>
          <p:spPr bwMode="auto">
            <a:xfrm>
              <a:off x="779" y="1572"/>
              <a:ext cx="4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生存时间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6378" name="Rectangle 29"/>
            <p:cNvSpPr>
              <a:spLocks noChangeArrowheads="1"/>
            </p:cNvSpPr>
            <p:nvPr/>
          </p:nvSpPr>
          <p:spPr bwMode="auto">
            <a:xfrm>
              <a:off x="1412" y="1488"/>
              <a:ext cx="844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6379" name="Rectangle 30"/>
            <p:cNvSpPr>
              <a:spLocks noChangeArrowheads="1"/>
            </p:cNvSpPr>
            <p:nvPr/>
          </p:nvSpPr>
          <p:spPr bwMode="auto">
            <a:xfrm>
              <a:off x="1702" y="1572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协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6380" name="Rectangle 31"/>
            <p:cNvSpPr>
              <a:spLocks noChangeArrowheads="1"/>
            </p:cNvSpPr>
            <p:nvPr/>
          </p:nvSpPr>
          <p:spPr bwMode="auto">
            <a:xfrm>
              <a:off x="1860" y="1572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议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6381" name="Rectangle 32"/>
            <p:cNvSpPr>
              <a:spLocks noChangeArrowheads="1"/>
            </p:cNvSpPr>
            <p:nvPr/>
          </p:nvSpPr>
          <p:spPr bwMode="auto">
            <a:xfrm>
              <a:off x="2256" y="1488"/>
              <a:ext cx="1689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6382" name="Rectangle 33"/>
            <p:cNvSpPr>
              <a:spLocks noChangeArrowheads="1"/>
            </p:cNvSpPr>
            <p:nvPr/>
          </p:nvSpPr>
          <p:spPr bwMode="auto">
            <a:xfrm>
              <a:off x="2837" y="1572"/>
              <a:ext cx="56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头部校验和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6383" name="Rectangle 34"/>
            <p:cNvSpPr>
              <a:spLocks noChangeArrowheads="1"/>
            </p:cNvSpPr>
            <p:nvPr/>
          </p:nvSpPr>
          <p:spPr bwMode="auto">
            <a:xfrm>
              <a:off x="567" y="1748"/>
              <a:ext cx="3378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6384" name="Rectangle 35"/>
            <p:cNvSpPr>
              <a:spLocks noChangeArrowheads="1"/>
            </p:cNvSpPr>
            <p:nvPr/>
          </p:nvSpPr>
          <p:spPr bwMode="auto">
            <a:xfrm>
              <a:off x="1973" y="1832"/>
              <a:ext cx="12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6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源</a:t>
              </a:r>
              <a:endParaRPr lang="zh-CN" altLang="en-US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6385" name="Rectangle 36"/>
            <p:cNvSpPr>
              <a:spLocks noChangeArrowheads="1"/>
            </p:cNvSpPr>
            <p:nvPr/>
          </p:nvSpPr>
          <p:spPr bwMode="auto">
            <a:xfrm>
              <a:off x="2154" y="1824"/>
              <a:ext cx="12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600" u="none">
                  <a:solidFill>
                    <a:srgbClr val="003399"/>
                  </a:solidFill>
                  <a:ea typeface="Gulim" pitchFamily="34" charset="-127"/>
                </a:rPr>
                <a:t>IP</a:t>
              </a:r>
              <a:endParaRPr lang="en-US" altLang="zh-CN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6386" name="Rectangle 37"/>
            <p:cNvSpPr>
              <a:spLocks noChangeArrowheads="1"/>
            </p:cNvSpPr>
            <p:nvPr/>
          </p:nvSpPr>
          <p:spPr bwMode="auto">
            <a:xfrm>
              <a:off x="2293" y="1832"/>
              <a:ext cx="2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6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地址</a:t>
              </a:r>
              <a:endParaRPr lang="zh-CN" altLang="en-US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6387" name="Rectangle 38"/>
            <p:cNvSpPr>
              <a:spLocks noChangeArrowheads="1"/>
            </p:cNvSpPr>
            <p:nvPr/>
          </p:nvSpPr>
          <p:spPr bwMode="auto">
            <a:xfrm>
              <a:off x="567" y="2009"/>
              <a:ext cx="3378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6388" name="Rectangle 39"/>
            <p:cNvSpPr>
              <a:spLocks noChangeArrowheads="1"/>
            </p:cNvSpPr>
            <p:nvPr/>
          </p:nvSpPr>
          <p:spPr bwMode="auto">
            <a:xfrm>
              <a:off x="1927" y="2093"/>
              <a:ext cx="2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6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目的</a:t>
              </a:r>
              <a:endParaRPr lang="zh-CN" altLang="en-US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6389" name="Rectangle 40"/>
            <p:cNvSpPr>
              <a:spLocks noChangeArrowheads="1"/>
            </p:cNvSpPr>
            <p:nvPr/>
          </p:nvSpPr>
          <p:spPr bwMode="auto">
            <a:xfrm>
              <a:off x="2212" y="2085"/>
              <a:ext cx="12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600" u="none">
                  <a:solidFill>
                    <a:srgbClr val="003399"/>
                  </a:solidFill>
                  <a:ea typeface="Gulim" pitchFamily="34" charset="-127"/>
                </a:rPr>
                <a:t>IP</a:t>
              </a:r>
              <a:endParaRPr lang="en-US" altLang="zh-CN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6390" name="Rectangle 41"/>
            <p:cNvSpPr>
              <a:spLocks noChangeArrowheads="1"/>
            </p:cNvSpPr>
            <p:nvPr/>
          </p:nvSpPr>
          <p:spPr bwMode="auto">
            <a:xfrm>
              <a:off x="2384" y="2093"/>
              <a:ext cx="2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6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地址</a:t>
              </a:r>
              <a:endParaRPr lang="zh-CN" altLang="en-US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6391" name="Rectangle 42"/>
            <p:cNvSpPr>
              <a:spLocks noChangeArrowheads="1"/>
            </p:cNvSpPr>
            <p:nvPr/>
          </p:nvSpPr>
          <p:spPr bwMode="auto">
            <a:xfrm>
              <a:off x="567" y="2269"/>
              <a:ext cx="2745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6392" name="Rectangle 43"/>
            <p:cNvSpPr>
              <a:spLocks noChangeArrowheads="1"/>
            </p:cNvSpPr>
            <p:nvPr/>
          </p:nvSpPr>
          <p:spPr bwMode="auto">
            <a:xfrm>
              <a:off x="567" y="2269"/>
              <a:ext cx="2745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6393" name="Rectangle 44"/>
            <p:cNvSpPr>
              <a:spLocks noChangeArrowheads="1"/>
            </p:cNvSpPr>
            <p:nvPr/>
          </p:nvSpPr>
          <p:spPr bwMode="auto">
            <a:xfrm>
              <a:off x="1702" y="2353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选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6394" name="Rectangle 45"/>
            <p:cNvSpPr>
              <a:spLocks noChangeArrowheads="1"/>
            </p:cNvSpPr>
            <p:nvPr/>
          </p:nvSpPr>
          <p:spPr bwMode="auto">
            <a:xfrm>
              <a:off x="2071" y="2353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项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6395" name="Rectangle 46"/>
            <p:cNvSpPr>
              <a:spLocks noChangeArrowheads="1"/>
            </p:cNvSpPr>
            <p:nvPr/>
          </p:nvSpPr>
          <p:spPr bwMode="auto">
            <a:xfrm>
              <a:off x="3312" y="2269"/>
              <a:ext cx="633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6396" name="Rectangle 47"/>
            <p:cNvSpPr>
              <a:spLocks noChangeArrowheads="1"/>
            </p:cNvSpPr>
            <p:nvPr/>
          </p:nvSpPr>
          <p:spPr bwMode="auto">
            <a:xfrm>
              <a:off x="3312" y="2269"/>
              <a:ext cx="633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6397" name="Rectangle 48"/>
            <p:cNvSpPr>
              <a:spLocks noChangeArrowheads="1"/>
            </p:cNvSpPr>
            <p:nvPr/>
          </p:nvSpPr>
          <p:spPr bwMode="auto">
            <a:xfrm>
              <a:off x="3470" y="2353"/>
              <a:ext cx="3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填充域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6398" name="Rectangle 49"/>
            <p:cNvSpPr>
              <a:spLocks noChangeArrowheads="1"/>
            </p:cNvSpPr>
            <p:nvPr/>
          </p:nvSpPr>
          <p:spPr bwMode="auto">
            <a:xfrm>
              <a:off x="567" y="2530"/>
              <a:ext cx="3378" cy="435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6399" name="Freeform 50"/>
            <p:cNvSpPr>
              <a:spLocks noEditPoints="1"/>
            </p:cNvSpPr>
            <p:nvPr/>
          </p:nvSpPr>
          <p:spPr bwMode="auto">
            <a:xfrm>
              <a:off x="3941" y="964"/>
              <a:ext cx="404" cy="7"/>
            </a:xfrm>
            <a:custGeom>
              <a:avLst/>
              <a:gdLst>
                <a:gd name="T0" fmla="*/ 8 w 736"/>
                <a:gd name="T1" fmla="*/ 0 h 16"/>
                <a:gd name="T2" fmla="*/ 56 w 736"/>
                <a:gd name="T3" fmla="*/ 0 h 16"/>
                <a:gd name="T4" fmla="*/ 64 w 736"/>
                <a:gd name="T5" fmla="*/ 8 h 16"/>
                <a:gd name="T6" fmla="*/ 56 w 736"/>
                <a:gd name="T7" fmla="*/ 16 h 16"/>
                <a:gd name="T8" fmla="*/ 8 w 736"/>
                <a:gd name="T9" fmla="*/ 16 h 16"/>
                <a:gd name="T10" fmla="*/ 0 w 736"/>
                <a:gd name="T11" fmla="*/ 8 h 16"/>
                <a:gd name="T12" fmla="*/ 8 w 736"/>
                <a:gd name="T13" fmla="*/ 0 h 16"/>
                <a:gd name="T14" fmla="*/ 104 w 736"/>
                <a:gd name="T15" fmla="*/ 0 h 16"/>
                <a:gd name="T16" fmla="*/ 152 w 736"/>
                <a:gd name="T17" fmla="*/ 0 h 16"/>
                <a:gd name="T18" fmla="*/ 160 w 736"/>
                <a:gd name="T19" fmla="*/ 8 h 16"/>
                <a:gd name="T20" fmla="*/ 152 w 736"/>
                <a:gd name="T21" fmla="*/ 16 h 16"/>
                <a:gd name="T22" fmla="*/ 104 w 736"/>
                <a:gd name="T23" fmla="*/ 16 h 16"/>
                <a:gd name="T24" fmla="*/ 96 w 736"/>
                <a:gd name="T25" fmla="*/ 8 h 16"/>
                <a:gd name="T26" fmla="*/ 104 w 736"/>
                <a:gd name="T27" fmla="*/ 0 h 16"/>
                <a:gd name="T28" fmla="*/ 200 w 736"/>
                <a:gd name="T29" fmla="*/ 0 h 16"/>
                <a:gd name="T30" fmla="*/ 248 w 736"/>
                <a:gd name="T31" fmla="*/ 0 h 16"/>
                <a:gd name="T32" fmla="*/ 256 w 736"/>
                <a:gd name="T33" fmla="*/ 8 h 16"/>
                <a:gd name="T34" fmla="*/ 248 w 736"/>
                <a:gd name="T35" fmla="*/ 16 h 16"/>
                <a:gd name="T36" fmla="*/ 200 w 736"/>
                <a:gd name="T37" fmla="*/ 16 h 16"/>
                <a:gd name="T38" fmla="*/ 192 w 736"/>
                <a:gd name="T39" fmla="*/ 8 h 16"/>
                <a:gd name="T40" fmla="*/ 200 w 736"/>
                <a:gd name="T41" fmla="*/ 0 h 16"/>
                <a:gd name="T42" fmla="*/ 296 w 736"/>
                <a:gd name="T43" fmla="*/ 0 h 16"/>
                <a:gd name="T44" fmla="*/ 344 w 736"/>
                <a:gd name="T45" fmla="*/ 0 h 16"/>
                <a:gd name="T46" fmla="*/ 352 w 736"/>
                <a:gd name="T47" fmla="*/ 8 h 16"/>
                <a:gd name="T48" fmla="*/ 344 w 736"/>
                <a:gd name="T49" fmla="*/ 16 h 16"/>
                <a:gd name="T50" fmla="*/ 296 w 736"/>
                <a:gd name="T51" fmla="*/ 16 h 16"/>
                <a:gd name="T52" fmla="*/ 288 w 736"/>
                <a:gd name="T53" fmla="*/ 8 h 16"/>
                <a:gd name="T54" fmla="*/ 296 w 736"/>
                <a:gd name="T55" fmla="*/ 0 h 16"/>
                <a:gd name="T56" fmla="*/ 392 w 736"/>
                <a:gd name="T57" fmla="*/ 0 h 16"/>
                <a:gd name="T58" fmla="*/ 440 w 736"/>
                <a:gd name="T59" fmla="*/ 0 h 16"/>
                <a:gd name="T60" fmla="*/ 448 w 736"/>
                <a:gd name="T61" fmla="*/ 8 h 16"/>
                <a:gd name="T62" fmla="*/ 440 w 736"/>
                <a:gd name="T63" fmla="*/ 16 h 16"/>
                <a:gd name="T64" fmla="*/ 392 w 736"/>
                <a:gd name="T65" fmla="*/ 16 h 16"/>
                <a:gd name="T66" fmla="*/ 384 w 736"/>
                <a:gd name="T67" fmla="*/ 8 h 16"/>
                <a:gd name="T68" fmla="*/ 392 w 736"/>
                <a:gd name="T69" fmla="*/ 0 h 16"/>
                <a:gd name="T70" fmla="*/ 488 w 736"/>
                <a:gd name="T71" fmla="*/ 0 h 16"/>
                <a:gd name="T72" fmla="*/ 536 w 736"/>
                <a:gd name="T73" fmla="*/ 0 h 16"/>
                <a:gd name="T74" fmla="*/ 544 w 736"/>
                <a:gd name="T75" fmla="*/ 8 h 16"/>
                <a:gd name="T76" fmla="*/ 536 w 736"/>
                <a:gd name="T77" fmla="*/ 16 h 16"/>
                <a:gd name="T78" fmla="*/ 488 w 736"/>
                <a:gd name="T79" fmla="*/ 16 h 16"/>
                <a:gd name="T80" fmla="*/ 480 w 736"/>
                <a:gd name="T81" fmla="*/ 8 h 16"/>
                <a:gd name="T82" fmla="*/ 488 w 736"/>
                <a:gd name="T83" fmla="*/ 0 h 16"/>
                <a:gd name="T84" fmla="*/ 584 w 736"/>
                <a:gd name="T85" fmla="*/ 0 h 16"/>
                <a:gd name="T86" fmla="*/ 632 w 736"/>
                <a:gd name="T87" fmla="*/ 0 h 16"/>
                <a:gd name="T88" fmla="*/ 640 w 736"/>
                <a:gd name="T89" fmla="*/ 8 h 16"/>
                <a:gd name="T90" fmla="*/ 632 w 736"/>
                <a:gd name="T91" fmla="*/ 16 h 16"/>
                <a:gd name="T92" fmla="*/ 584 w 736"/>
                <a:gd name="T93" fmla="*/ 16 h 16"/>
                <a:gd name="T94" fmla="*/ 576 w 736"/>
                <a:gd name="T95" fmla="*/ 8 h 16"/>
                <a:gd name="T96" fmla="*/ 584 w 736"/>
                <a:gd name="T97" fmla="*/ 0 h 16"/>
                <a:gd name="T98" fmla="*/ 680 w 736"/>
                <a:gd name="T99" fmla="*/ 0 h 16"/>
                <a:gd name="T100" fmla="*/ 728 w 736"/>
                <a:gd name="T101" fmla="*/ 0 h 16"/>
                <a:gd name="T102" fmla="*/ 736 w 736"/>
                <a:gd name="T103" fmla="*/ 8 h 16"/>
                <a:gd name="T104" fmla="*/ 728 w 736"/>
                <a:gd name="T105" fmla="*/ 16 h 16"/>
                <a:gd name="T106" fmla="*/ 680 w 736"/>
                <a:gd name="T107" fmla="*/ 16 h 16"/>
                <a:gd name="T108" fmla="*/ 672 w 736"/>
                <a:gd name="T109" fmla="*/ 8 h 16"/>
                <a:gd name="T110" fmla="*/ 680 w 736"/>
                <a:gd name="T111" fmla="*/ 0 h 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36"/>
                <a:gd name="T169" fmla="*/ 0 h 16"/>
                <a:gd name="T170" fmla="*/ 736 w 736"/>
                <a:gd name="T171" fmla="*/ 16 h 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36" h="16">
                  <a:moveTo>
                    <a:pt x="8" y="0"/>
                  </a:moveTo>
                  <a:lnTo>
                    <a:pt x="56" y="0"/>
                  </a:lnTo>
                  <a:cubicBezTo>
                    <a:pt x="61" y="0"/>
                    <a:pt x="64" y="4"/>
                    <a:pt x="64" y="8"/>
                  </a:cubicBezTo>
                  <a:cubicBezTo>
                    <a:pt x="64" y="13"/>
                    <a:pt x="61" y="16"/>
                    <a:pt x="56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04" y="0"/>
                  </a:moveTo>
                  <a:lnTo>
                    <a:pt x="152" y="0"/>
                  </a:lnTo>
                  <a:cubicBezTo>
                    <a:pt x="157" y="0"/>
                    <a:pt x="160" y="4"/>
                    <a:pt x="160" y="8"/>
                  </a:cubicBezTo>
                  <a:cubicBezTo>
                    <a:pt x="160" y="13"/>
                    <a:pt x="157" y="16"/>
                    <a:pt x="152" y="16"/>
                  </a:cubicBezTo>
                  <a:lnTo>
                    <a:pt x="104" y="16"/>
                  </a:lnTo>
                  <a:cubicBezTo>
                    <a:pt x="100" y="16"/>
                    <a:pt x="96" y="13"/>
                    <a:pt x="96" y="8"/>
                  </a:cubicBezTo>
                  <a:cubicBezTo>
                    <a:pt x="96" y="4"/>
                    <a:pt x="100" y="0"/>
                    <a:pt x="104" y="0"/>
                  </a:cubicBezTo>
                  <a:close/>
                  <a:moveTo>
                    <a:pt x="200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200" y="16"/>
                  </a:lnTo>
                  <a:cubicBezTo>
                    <a:pt x="196" y="16"/>
                    <a:pt x="192" y="13"/>
                    <a:pt x="192" y="8"/>
                  </a:cubicBezTo>
                  <a:cubicBezTo>
                    <a:pt x="192" y="4"/>
                    <a:pt x="196" y="0"/>
                    <a:pt x="200" y="0"/>
                  </a:cubicBezTo>
                  <a:close/>
                  <a:moveTo>
                    <a:pt x="296" y="0"/>
                  </a:moveTo>
                  <a:lnTo>
                    <a:pt x="344" y="0"/>
                  </a:lnTo>
                  <a:cubicBezTo>
                    <a:pt x="349" y="0"/>
                    <a:pt x="352" y="4"/>
                    <a:pt x="352" y="8"/>
                  </a:cubicBezTo>
                  <a:cubicBezTo>
                    <a:pt x="352" y="13"/>
                    <a:pt x="349" y="16"/>
                    <a:pt x="344" y="16"/>
                  </a:cubicBezTo>
                  <a:lnTo>
                    <a:pt x="296" y="16"/>
                  </a:lnTo>
                  <a:cubicBezTo>
                    <a:pt x="292" y="16"/>
                    <a:pt x="288" y="13"/>
                    <a:pt x="288" y="8"/>
                  </a:cubicBezTo>
                  <a:cubicBezTo>
                    <a:pt x="288" y="4"/>
                    <a:pt x="292" y="0"/>
                    <a:pt x="296" y="0"/>
                  </a:cubicBezTo>
                  <a:close/>
                  <a:moveTo>
                    <a:pt x="392" y="0"/>
                  </a:moveTo>
                  <a:lnTo>
                    <a:pt x="440" y="0"/>
                  </a:lnTo>
                  <a:cubicBezTo>
                    <a:pt x="445" y="0"/>
                    <a:pt x="448" y="4"/>
                    <a:pt x="448" y="8"/>
                  </a:cubicBezTo>
                  <a:cubicBezTo>
                    <a:pt x="448" y="13"/>
                    <a:pt x="445" y="16"/>
                    <a:pt x="440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488" y="0"/>
                  </a:moveTo>
                  <a:lnTo>
                    <a:pt x="536" y="0"/>
                  </a:lnTo>
                  <a:cubicBezTo>
                    <a:pt x="541" y="0"/>
                    <a:pt x="544" y="4"/>
                    <a:pt x="544" y="8"/>
                  </a:cubicBezTo>
                  <a:cubicBezTo>
                    <a:pt x="544" y="13"/>
                    <a:pt x="541" y="16"/>
                    <a:pt x="536" y="16"/>
                  </a:cubicBezTo>
                  <a:lnTo>
                    <a:pt x="488" y="16"/>
                  </a:lnTo>
                  <a:cubicBezTo>
                    <a:pt x="484" y="16"/>
                    <a:pt x="480" y="13"/>
                    <a:pt x="480" y="8"/>
                  </a:cubicBezTo>
                  <a:cubicBezTo>
                    <a:pt x="480" y="4"/>
                    <a:pt x="484" y="0"/>
                    <a:pt x="488" y="0"/>
                  </a:cubicBezTo>
                  <a:close/>
                  <a:moveTo>
                    <a:pt x="584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584" y="16"/>
                  </a:lnTo>
                  <a:cubicBezTo>
                    <a:pt x="580" y="16"/>
                    <a:pt x="576" y="13"/>
                    <a:pt x="576" y="8"/>
                  </a:cubicBezTo>
                  <a:cubicBezTo>
                    <a:pt x="576" y="4"/>
                    <a:pt x="580" y="0"/>
                    <a:pt x="584" y="0"/>
                  </a:cubicBezTo>
                  <a:close/>
                  <a:moveTo>
                    <a:pt x="680" y="0"/>
                  </a:moveTo>
                  <a:lnTo>
                    <a:pt x="728" y="0"/>
                  </a:lnTo>
                  <a:cubicBezTo>
                    <a:pt x="733" y="0"/>
                    <a:pt x="736" y="4"/>
                    <a:pt x="736" y="8"/>
                  </a:cubicBezTo>
                  <a:cubicBezTo>
                    <a:pt x="736" y="13"/>
                    <a:pt x="733" y="16"/>
                    <a:pt x="728" y="16"/>
                  </a:cubicBezTo>
                  <a:lnTo>
                    <a:pt x="680" y="16"/>
                  </a:lnTo>
                  <a:cubicBezTo>
                    <a:pt x="676" y="16"/>
                    <a:pt x="672" y="13"/>
                    <a:pt x="672" y="8"/>
                  </a:cubicBezTo>
                  <a:cubicBezTo>
                    <a:pt x="672" y="4"/>
                    <a:pt x="676" y="0"/>
                    <a:pt x="680" y="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6400" name="Freeform 51"/>
            <p:cNvSpPr>
              <a:spLocks noEditPoints="1"/>
            </p:cNvSpPr>
            <p:nvPr/>
          </p:nvSpPr>
          <p:spPr bwMode="auto">
            <a:xfrm>
              <a:off x="3941" y="2527"/>
              <a:ext cx="404" cy="7"/>
            </a:xfrm>
            <a:custGeom>
              <a:avLst/>
              <a:gdLst>
                <a:gd name="T0" fmla="*/ 8 w 736"/>
                <a:gd name="T1" fmla="*/ 0 h 16"/>
                <a:gd name="T2" fmla="*/ 56 w 736"/>
                <a:gd name="T3" fmla="*/ 0 h 16"/>
                <a:gd name="T4" fmla="*/ 64 w 736"/>
                <a:gd name="T5" fmla="*/ 8 h 16"/>
                <a:gd name="T6" fmla="*/ 56 w 736"/>
                <a:gd name="T7" fmla="*/ 16 h 16"/>
                <a:gd name="T8" fmla="*/ 8 w 736"/>
                <a:gd name="T9" fmla="*/ 16 h 16"/>
                <a:gd name="T10" fmla="*/ 0 w 736"/>
                <a:gd name="T11" fmla="*/ 8 h 16"/>
                <a:gd name="T12" fmla="*/ 8 w 736"/>
                <a:gd name="T13" fmla="*/ 0 h 16"/>
                <a:gd name="T14" fmla="*/ 104 w 736"/>
                <a:gd name="T15" fmla="*/ 0 h 16"/>
                <a:gd name="T16" fmla="*/ 152 w 736"/>
                <a:gd name="T17" fmla="*/ 0 h 16"/>
                <a:gd name="T18" fmla="*/ 160 w 736"/>
                <a:gd name="T19" fmla="*/ 8 h 16"/>
                <a:gd name="T20" fmla="*/ 152 w 736"/>
                <a:gd name="T21" fmla="*/ 16 h 16"/>
                <a:gd name="T22" fmla="*/ 104 w 736"/>
                <a:gd name="T23" fmla="*/ 16 h 16"/>
                <a:gd name="T24" fmla="*/ 96 w 736"/>
                <a:gd name="T25" fmla="*/ 8 h 16"/>
                <a:gd name="T26" fmla="*/ 104 w 736"/>
                <a:gd name="T27" fmla="*/ 0 h 16"/>
                <a:gd name="T28" fmla="*/ 200 w 736"/>
                <a:gd name="T29" fmla="*/ 0 h 16"/>
                <a:gd name="T30" fmla="*/ 248 w 736"/>
                <a:gd name="T31" fmla="*/ 0 h 16"/>
                <a:gd name="T32" fmla="*/ 256 w 736"/>
                <a:gd name="T33" fmla="*/ 8 h 16"/>
                <a:gd name="T34" fmla="*/ 248 w 736"/>
                <a:gd name="T35" fmla="*/ 16 h 16"/>
                <a:gd name="T36" fmla="*/ 200 w 736"/>
                <a:gd name="T37" fmla="*/ 16 h 16"/>
                <a:gd name="T38" fmla="*/ 192 w 736"/>
                <a:gd name="T39" fmla="*/ 8 h 16"/>
                <a:gd name="T40" fmla="*/ 200 w 736"/>
                <a:gd name="T41" fmla="*/ 0 h 16"/>
                <a:gd name="T42" fmla="*/ 296 w 736"/>
                <a:gd name="T43" fmla="*/ 0 h 16"/>
                <a:gd name="T44" fmla="*/ 344 w 736"/>
                <a:gd name="T45" fmla="*/ 0 h 16"/>
                <a:gd name="T46" fmla="*/ 352 w 736"/>
                <a:gd name="T47" fmla="*/ 8 h 16"/>
                <a:gd name="T48" fmla="*/ 344 w 736"/>
                <a:gd name="T49" fmla="*/ 16 h 16"/>
                <a:gd name="T50" fmla="*/ 296 w 736"/>
                <a:gd name="T51" fmla="*/ 16 h 16"/>
                <a:gd name="T52" fmla="*/ 288 w 736"/>
                <a:gd name="T53" fmla="*/ 8 h 16"/>
                <a:gd name="T54" fmla="*/ 296 w 736"/>
                <a:gd name="T55" fmla="*/ 0 h 16"/>
                <a:gd name="T56" fmla="*/ 392 w 736"/>
                <a:gd name="T57" fmla="*/ 0 h 16"/>
                <a:gd name="T58" fmla="*/ 440 w 736"/>
                <a:gd name="T59" fmla="*/ 0 h 16"/>
                <a:gd name="T60" fmla="*/ 448 w 736"/>
                <a:gd name="T61" fmla="*/ 8 h 16"/>
                <a:gd name="T62" fmla="*/ 440 w 736"/>
                <a:gd name="T63" fmla="*/ 16 h 16"/>
                <a:gd name="T64" fmla="*/ 392 w 736"/>
                <a:gd name="T65" fmla="*/ 16 h 16"/>
                <a:gd name="T66" fmla="*/ 384 w 736"/>
                <a:gd name="T67" fmla="*/ 8 h 16"/>
                <a:gd name="T68" fmla="*/ 392 w 736"/>
                <a:gd name="T69" fmla="*/ 0 h 16"/>
                <a:gd name="T70" fmla="*/ 488 w 736"/>
                <a:gd name="T71" fmla="*/ 0 h 16"/>
                <a:gd name="T72" fmla="*/ 536 w 736"/>
                <a:gd name="T73" fmla="*/ 0 h 16"/>
                <a:gd name="T74" fmla="*/ 544 w 736"/>
                <a:gd name="T75" fmla="*/ 8 h 16"/>
                <a:gd name="T76" fmla="*/ 536 w 736"/>
                <a:gd name="T77" fmla="*/ 16 h 16"/>
                <a:gd name="T78" fmla="*/ 488 w 736"/>
                <a:gd name="T79" fmla="*/ 16 h 16"/>
                <a:gd name="T80" fmla="*/ 480 w 736"/>
                <a:gd name="T81" fmla="*/ 8 h 16"/>
                <a:gd name="T82" fmla="*/ 488 w 736"/>
                <a:gd name="T83" fmla="*/ 0 h 16"/>
                <a:gd name="T84" fmla="*/ 584 w 736"/>
                <a:gd name="T85" fmla="*/ 0 h 16"/>
                <a:gd name="T86" fmla="*/ 632 w 736"/>
                <a:gd name="T87" fmla="*/ 0 h 16"/>
                <a:gd name="T88" fmla="*/ 640 w 736"/>
                <a:gd name="T89" fmla="*/ 8 h 16"/>
                <a:gd name="T90" fmla="*/ 632 w 736"/>
                <a:gd name="T91" fmla="*/ 16 h 16"/>
                <a:gd name="T92" fmla="*/ 584 w 736"/>
                <a:gd name="T93" fmla="*/ 16 h 16"/>
                <a:gd name="T94" fmla="*/ 576 w 736"/>
                <a:gd name="T95" fmla="*/ 8 h 16"/>
                <a:gd name="T96" fmla="*/ 584 w 736"/>
                <a:gd name="T97" fmla="*/ 0 h 16"/>
                <a:gd name="T98" fmla="*/ 680 w 736"/>
                <a:gd name="T99" fmla="*/ 0 h 16"/>
                <a:gd name="T100" fmla="*/ 728 w 736"/>
                <a:gd name="T101" fmla="*/ 0 h 16"/>
                <a:gd name="T102" fmla="*/ 736 w 736"/>
                <a:gd name="T103" fmla="*/ 8 h 16"/>
                <a:gd name="T104" fmla="*/ 728 w 736"/>
                <a:gd name="T105" fmla="*/ 16 h 16"/>
                <a:gd name="T106" fmla="*/ 680 w 736"/>
                <a:gd name="T107" fmla="*/ 16 h 16"/>
                <a:gd name="T108" fmla="*/ 672 w 736"/>
                <a:gd name="T109" fmla="*/ 8 h 16"/>
                <a:gd name="T110" fmla="*/ 680 w 736"/>
                <a:gd name="T111" fmla="*/ 0 h 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36"/>
                <a:gd name="T169" fmla="*/ 0 h 16"/>
                <a:gd name="T170" fmla="*/ 736 w 736"/>
                <a:gd name="T171" fmla="*/ 16 h 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36" h="16">
                  <a:moveTo>
                    <a:pt x="8" y="0"/>
                  </a:moveTo>
                  <a:lnTo>
                    <a:pt x="56" y="0"/>
                  </a:lnTo>
                  <a:cubicBezTo>
                    <a:pt x="61" y="0"/>
                    <a:pt x="64" y="4"/>
                    <a:pt x="64" y="8"/>
                  </a:cubicBezTo>
                  <a:cubicBezTo>
                    <a:pt x="64" y="13"/>
                    <a:pt x="61" y="16"/>
                    <a:pt x="56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04" y="0"/>
                  </a:moveTo>
                  <a:lnTo>
                    <a:pt x="152" y="0"/>
                  </a:lnTo>
                  <a:cubicBezTo>
                    <a:pt x="157" y="0"/>
                    <a:pt x="160" y="4"/>
                    <a:pt x="160" y="8"/>
                  </a:cubicBezTo>
                  <a:cubicBezTo>
                    <a:pt x="160" y="13"/>
                    <a:pt x="157" y="16"/>
                    <a:pt x="152" y="16"/>
                  </a:cubicBezTo>
                  <a:lnTo>
                    <a:pt x="104" y="16"/>
                  </a:lnTo>
                  <a:cubicBezTo>
                    <a:pt x="100" y="16"/>
                    <a:pt x="96" y="13"/>
                    <a:pt x="96" y="8"/>
                  </a:cubicBezTo>
                  <a:cubicBezTo>
                    <a:pt x="96" y="4"/>
                    <a:pt x="100" y="0"/>
                    <a:pt x="104" y="0"/>
                  </a:cubicBezTo>
                  <a:close/>
                  <a:moveTo>
                    <a:pt x="200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200" y="16"/>
                  </a:lnTo>
                  <a:cubicBezTo>
                    <a:pt x="196" y="16"/>
                    <a:pt x="192" y="13"/>
                    <a:pt x="192" y="8"/>
                  </a:cubicBezTo>
                  <a:cubicBezTo>
                    <a:pt x="192" y="4"/>
                    <a:pt x="196" y="0"/>
                    <a:pt x="200" y="0"/>
                  </a:cubicBezTo>
                  <a:close/>
                  <a:moveTo>
                    <a:pt x="296" y="0"/>
                  </a:moveTo>
                  <a:lnTo>
                    <a:pt x="344" y="0"/>
                  </a:lnTo>
                  <a:cubicBezTo>
                    <a:pt x="349" y="0"/>
                    <a:pt x="352" y="4"/>
                    <a:pt x="352" y="8"/>
                  </a:cubicBezTo>
                  <a:cubicBezTo>
                    <a:pt x="352" y="13"/>
                    <a:pt x="349" y="16"/>
                    <a:pt x="344" y="16"/>
                  </a:cubicBezTo>
                  <a:lnTo>
                    <a:pt x="296" y="16"/>
                  </a:lnTo>
                  <a:cubicBezTo>
                    <a:pt x="292" y="16"/>
                    <a:pt x="288" y="13"/>
                    <a:pt x="288" y="8"/>
                  </a:cubicBezTo>
                  <a:cubicBezTo>
                    <a:pt x="288" y="4"/>
                    <a:pt x="292" y="0"/>
                    <a:pt x="296" y="0"/>
                  </a:cubicBezTo>
                  <a:close/>
                  <a:moveTo>
                    <a:pt x="392" y="0"/>
                  </a:moveTo>
                  <a:lnTo>
                    <a:pt x="440" y="0"/>
                  </a:lnTo>
                  <a:cubicBezTo>
                    <a:pt x="445" y="0"/>
                    <a:pt x="448" y="4"/>
                    <a:pt x="448" y="8"/>
                  </a:cubicBezTo>
                  <a:cubicBezTo>
                    <a:pt x="448" y="13"/>
                    <a:pt x="445" y="16"/>
                    <a:pt x="440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488" y="0"/>
                  </a:moveTo>
                  <a:lnTo>
                    <a:pt x="536" y="0"/>
                  </a:lnTo>
                  <a:cubicBezTo>
                    <a:pt x="541" y="0"/>
                    <a:pt x="544" y="4"/>
                    <a:pt x="544" y="8"/>
                  </a:cubicBezTo>
                  <a:cubicBezTo>
                    <a:pt x="544" y="13"/>
                    <a:pt x="541" y="16"/>
                    <a:pt x="536" y="16"/>
                  </a:cubicBezTo>
                  <a:lnTo>
                    <a:pt x="488" y="16"/>
                  </a:lnTo>
                  <a:cubicBezTo>
                    <a:pt x="484" y="16"/>
                    <a:pt x="480" y="13"/>
                    <a:pt x="480" y="8"/>
                  </a:cubicBezTo>
                  <a:cubicBezTo>
                    <a:pt x="480" y="4"/>
                    <a:pt x="484" y="0"/>
                    <a:pt x="488" y="0"/>
                  </a:cubicBezTo>
                  <a:close/>
                  <a:moveTo>
                    <a:pt x="584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584" y="16"/>
                  </a:lnTo>
                  <a:cubicBezTo>
                    <a:pt x="580" y="16"/>
                    <a:pt x="576" y="13"/>
                    <a:pt x="576" y="8"/>
                  </a:cubicBezTo>
                  <a:cubicBezTo>
                    <a:pt x="576" y="4"/>
                    <a:pt x="580" y="0"/>
                    <a:pt x="584" y="0"/>
                  </a:cubicBezTo>
                  <a:close/>
                  <a:moveTo>
                    <a:pt x="680" y="0"/>
                  </a:moveTo>
                  <a:lnTo>
                    <a:pt x="728" y="0"/>
                  </a:lnTo>
                  <a:cubicBezTo>
                    <a:pt x="733" y="0"/>
                    <a:pt x="736" y="4"/>
                    <a:pt x="736" y="8"/>
                  </a:cubicBezTo>
                  <a:cubicBezTo>
                    <a:pt x="736" y="13"/>
                    <a:pt x="733" y="16"/>
                    <a:pt x="728" y="16"/>
                  </a:cubicBezTo>
                  <a:lnTo>
                    <a:pt x="680" y="16"/>
                  </a:lnTo>
                  <a:cubicBezTo>
                    <a:pt x="676" y="16"/>
                    <a:pt x="672" y="13"/>
                    <a:pt x="672" y="8"/>
                  </a:cubicBezTo>
                  <a:cubicBezTo>
                    <a:pt x="672" y="4"/>
                    <a:pt x="676" y="0"/>
                    <a:pt x="680" y="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6401" name="Rectangle 52"/>
            <p:cNvSpPr>
              <a:spLocks noChangeArrowheads="1"/>
            </p:cNvSpPr>
            <p:nvPr/>
          </p:nvSpPr>
          <p:spPr bwMode="auto">
            <a:xfrm>
              <a:off x="1755" y="270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数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6402" name="Rectangle 53"/>
            <p:cNvSpPr>
              <a:spLocks noChangeArrowheads="1"/>
            </p:cNvSpPr>
            <p:nvPr/>
          </p:nvSpPr>
          <p:spPr bwMode="auto">
            <a:xfrm>
              <a:off x="2071" y="270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据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6403" name="Rectangle 54"/>
            <p:cNvSpPr>
              <a:spLocks noChangeArrowheads="1"/>
            </p:cNvSpPr>
            <p:nvPr/>
          </p:nvSpPr>
          <p:spPr bwMode="auto">
            <a:xfrm>
              <a:off x="2389" y="270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部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6404" name="Rectangle 55"/>
            <p:cNvSpPr>
              <a:spLocks noChangeArrowheads="1"/>
            </p:cNvSpPr>
            <p:nvPr/>
          </p:nvSpPr>
          <p:spPr bwMode="auto">
            <a:xfrm>
              <a:off x="2705" y="270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分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6405" name="Freeform 57"/>
            <p:cNvSpPr>
              <a:spLocks noEditPoints="1"/>
            </p:cNvSpPr>
            <p:nvPr/>
          </p:nvSpPr>
          <p:spPr bwMode="auto">
            <a:xfrm>
              <a:off x="4204" y="1011"/>
              <a:ext cx="9" cy="637"/>
            </a:xfrm>
            <a:custGeom>
              <a:avLst/>
              <a:gdLst>
                <a:gd name="T0" fmla="*/ 16 w 16"/>
                <a:gd name="T1" fmla="*/ 56 h 1408"/>
                <a:gd name="T2" fmla="*/ 0 w 16"/>
                <a:gd name="T3" fmla="*/ 56 h 1408"/>
                <a:gd name="T4" fmla="*/ 8 w 16"/>
                <a:gd name="T5" fmla="*/ 0 h 1408"/>
                <a:gd name="T6" fmla="*/ 16 w 16"/>
                <a:gd name="T7" fmla="*/ 104 h 1408"/>
                <a:gd name="T8" fmla="*/ 8 w 16"/>
                <a:gd name="T9" fmla="*/ 160 h 1408"/>
                <a:gd name="T10" fmla="*/ 0 w 16"/>
                <a:gd name="T11" fmla="*/ 104 h 1408"/>
                <a:gd name="T12" fmla="*/ 16 w 16"/>
                <a:gd name="T13" fmla="*/ 104 h 1408"/>
                <a:gd name="T14" fmla="*/ 16 w 16"/>
                <a:gd name="T15" fmla="*/ 248 h 1408"/>
                <a:gd name="T16" fmla="*/ 0 w 16"/>
                <a:gd name="T17" fmla="*/ 248 h 1408"/>
                <a:gd name="T18" fmla="*/ 8 w 16"/>
                <a:gd name="T19" fmla="*/ 192 h 1408"/>
                <a:gd name="T20" fmla="*/ 16 w 16"/>
                <a:gd name="T21" fmla="*/ 296 h 1408"/>
                <a:gd name="T22" fmla="*/ 8 w 16"/>
                <a:gd name="T23" fmla="*/ 352 h 1408"/>
                <a:gd name="T24" fmla="*/ 0 w 16"/>
                <a:gd name="T25" fmla="*/ 296 h 1408"/>
                <a:gd name="T26" fmla="*/ 16 w 16"/>
                <a:gd name="T27" fmla="*/ 296 h 1408"/>
                <a:gd name="T28" fmla="*/ 16 w 16"/>
                <a:gd name="T29" fmla="*/ 440 h 1408"/>
                <a:gd name="T30" fmla="*/ 0 w 16"/>
                <a:gd name="T31" fmla="*/ 440 h 1408"/>
                <a:gd name="T32" fmla="*/ 8 w 16"/>
                <a:gd name="T33" fmla="*/ 384 h 1408"/>
                <a:gd name="T34" fmla="*/ 16 w 16"/>
                <a:gd name="T35" fmla="*/ 488 h 1408"/>
                <a:gd name="T36" fmla="*/ 8 w 16"/>
                <a:gd name="T37" fmla="*/ 544 h 1408"/>
                <a:gd name="T38" fmla="*/ 0 w 16"/>
                <a:gd name="T39" fmla="*/ 488 h 1408"/>
                <a:gd name="T40" fmla="*/ 16 w 16"/>
                <a:gd name="T41" fmla="*/ 488 h 1408"/>
                <a:gd name="T42" fmla="*/ 16 w 16"/>
                <a:gd name="T43" fmla="*/ 632 h 1408"/>
                <a:gd name="T44" fmla="*/ 0 w 16"/>
                <a:gd name="T45" fmla="*/ 632 h 1408"/>
                <a:gd name="T46" fmla="*/ 8 w 16"/>
                <a:gd name="T47" fmla="*/ 576 h 1408"/>
                <a:gd name="T48" fmla="*/ 16 w 16"/>
                <a:gd name="T49" fmla="*/ 680 h 1408"/>
                <a:gd name="T50" fmla="*/ 8 w 16"/>
                <a:gd name="T51" fmla="*/ 736 h 1408"/>
                <a:gd name="T52" fmla="*/ 0 w 16"/>
                <a:gd name="T53" fmla="*/ 680 h 1408"/>
                <a:gd name="T54" fmla="*/ 16 w 16"/>
                <a:gd name="T55" fmla="*/ 680 h 1408"/>
                <a:gd name="T56" fmla="*/ 16 w 16"/>
                <a:gd name="T57" fmla="*/ 824 h 1408"/>
                <a:gd name="T58" fmla="*/ 0 w 16"/>
                <a:gd name="T59" fmla="*/ 824 h 1408"/>
                <a:gd name="T60" fmla="*/ 8 w 16"/>
                <a:gd name="T61" fmla="*/ 768 h 1408"/>
                <a:gd name="T62" fmla="*/ 16 w 16"/>
                <a:gd name="T63" fmla="*/ 872 h 1408"/>
                <a:gd name="T64" fmla="*/ 8 w 16"/>
                <a:gd name="T65" fmla="*/ 928 h 1408"/>
                <a:gd name="T66" fmla="*/ 0 w 16"/>
                <a:gd name="T67" fmla="*/ 872 h 1408"/>
                <a:gd name="T68" fmla="*/ 16 w 16"/>
                <a:gd name="T69" fmla="*/ 872 h 1408"/>
                <a:gd name="T70" fmla="*/ 16 w 16"/>
                <a:gd name="T71" fmla="*/ 1016 h 1408"/>
                <a:gd name="T72" fmla="*/ 0 w 16"/>
                <a:gd name="T73" fmla="*/ 1016 h 1408"/>
                <a:gd name="T74" fmla="*/ 8 w 16"/>
                <a:gd name="T75" fmla="*/ 960 h 1408"/>
                <a:gd name="T76" fmla="*/ 16 w 16"/>
                <a:gd name="T77" fmla="*/ 1064 h 1408"/>
                <a:gd name="T78" fmla="*/ 8 w 16"/>
                <a:gd name="T79" fmla="*/ 1120 h 1408"/>
                <a:gd name="T80" fmla="*/ 0 w 16"/>
                <a:gd name="T81" fmla="*/ 1064 h 1408"/>
                <a:gd name="T82" fmla="*/ 16 w 16"/>
                <a:gd name="T83" fmla="*/ 1064 h 1408"/>
                <a:gd name="T84" fmla="*/ 16 w 16"/>
                <a:gd name="T85" fmla="*/ 1208 h 1408"/>
                <a:gd name="T86" fmla="*/ 0 w 16"/>
                <a:gd name="T87" fmla="*/ 1208 h 1408"/>
                <a:gd name="T88" fmla="*/ 8 w 16"/>
                <a:gd name="T89" fmla="*/ 1152 h 1408"/>
                <a:gd name="T90" fmla="*/ 16 w 16"/>
                <a:gd name="T91" fmla="*/ 1256 h 1408"/>
                <a:gd name="T92" fmla="*/ 8 w 16"/>
                <a:gd name="T93" fmla="*/ 1312 h 1408"/>
                <a:gd name="T94" fmla="*/ 0 w 16"/>
                <a:gd name="T95" fmla="*/ 1256 h 1408"/>
                <a:gd name="T96" fmla="*/ 16 w 16"/>
                <a:gd name="T97" fmla="*/ 1256 h 1408"/>
                <a:gd name="T98" fmla="*/ 16 w 16"/>
                <a:gd name="T99" fmla="*/ 1400 h 1408"/>
                <a:gd name="T100" fmla="*/ 0 w 16"/>
                <a:gd name="T101" fmla="*/ 1400 h 1408"/>
                <a:gd name="T102" fmla="*/ 8 w 16"/>
                <a:gd name="T103" fmla="*/ 1344 h 140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"/>
                <a:gd name="T157" fmla="*/ 0 h 1408"/>
                <a:gd name="T158" fmla="*/ 16 w 16"/>
                <a:gd name="T159" fmla="*/ 1408 h 140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" h="1408">
                  <a:moveTo>
                    <a:pt x="16" y="8"/>
                  </a:moveTo>
                  <a:lnTo>
                    <a:pt x="16" y="56"/>
                  </a:lnTo>
                  <a:cubicBezTo>
                    <a:pt x="16" y="61"/>
                    <a:pt x="13" y="64"/>
                    <a:pt x="8" y="64"/>
                  </a:cubicBezTo>
                  <a:cubicBezTo>
                    <a:pt x="4" y="64"/>
                    <a:pt x="0" y="61"/>
                    <a:pt x="0" y="56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  <a:moveTo>
                    <a:pt x="16" y="104"/>
                  </a:moveTo>
                  <a:lnTo>
                    <a:pt x="16" y="152"/>
                  </a:lnTo>
                  <a:cubicBezTo>
                    <a:pt x="16" y="157"/>
                    <a:pt x="13" y="160"/>
                    <a:pt x="8" y="160"/>
                  </a:cubicBezTo>
                  <a:cubicBezTo>
                    <a:pt x="4" y="160"/>
                    <a:pt x="0" y="157"/>
                    <a:pt x="0" y="152"/>
                  </a:cubicBezTo>
                  <a:lnTo>
                    <a:pt x="0" y="104"/>
                  </a:lnTo>
                  <a:cubicBezTo>
                    <a:pt x="0" y="100"/>
                    <a:pt x="4" y="96"/>
                    <a:pt x="8" y="96"/>
                  </a:cubicBezTo>
                  <a:cubicBezTo>
                    <a:pt x="13" y="96"/>
                    <a:pt x="16" y="100"/>
                    <a:pt x="16" y="104"/>
                  </a:cubicBezTo>
                  <a:close/>
                  <a:moveTo>
                    <a:pt x="16" y="200"/>
                  </a:moveTo>
                  <a:lnTo>
                    <a:pt x="16" y="248"/>
                  </a:lnTo>
                  <a:cubicBezTo>
                    <a:pt x="16" y="253"/>
                    <a:pt x="13" y="256"/>
                    <a:pt x="8" y="256"/>
                  </a:cubicBezTo>
                  <a:cubicBezTo>
                    <a:pt x="4" y="256"/>
                    <a:pt x="0" y="253"/>
                    <a:pt x="0" y="248"/>
                  </a:cubicBezTo>
                  <a:lnTo>
                    <a:pt x="0" y="200"/>
                  </a:lnTo>
                  <a:cubicBezTo>
                    <a:pt x="0" y="196"/>
                    <a:pt x="4" y="192"/>
                    <a:pt x="8" y="192"/>
                  </a:cubicBezTo>
                  <a:cubicBezTo>
                    <a:pt x="13" y="192"/>
                    <a:pt x="16" y="196"/>
                    <a:pt x="16" y="200"/>
                  </a:cubicBezTo>
                  <a:close/>
                  <a:moveTo>
                    <a:pt x="16" y="296"/>
                  </a:moveTo>
                  <a:lnTo>
                    <a:pt x="16" y="344"/>
                  </a:lnTo>
                  <a:cubicBezTo>
                    <a:pt x="16" y="349"/>
                    <a:pt x="13" y="352"/>
                    <a:pt x="8" y="352"/>
                  </a:cubicBezTo>
                  <a:cubicBezTo>
                    <a:pt x="4" y="352"/>
                    <a:pt x="0" y="349"/>
                    <a:pt x="0" y="344"/>
                  </a:cubicBezTo>
                  <a:lnTo>
                    <a:pt x="0" y="296"/>
                  </a:lnTo>
                  <a:cubicBezTo>
                    <a:pt x="0" y="292"/>
                    <a:pt x="4" y="288"/>
                    <a:pt x="8" y="288"/>
                  </a:cubicBezTo>
                  <a:cubicBezTo>
                    <a:pt x="13" y="288"/>
                    <a:pt x="16" y="292"/>
                    <a:pt x="16" y="296"/>
                  </a:cubicBezTo>
                  <a:close/>
                  <a:moveTo>
                    <a:pt x="16" y="392"/>
                  </a:moveTo>
                  <a:lnTo>
                    <a:pt x="16" y="440"/>
                  </a:lnTo>
                  <a:cubicBezTo>
                    <a:pt x="16" y="445"/>
                    <a:pt x="13" y="448"/>
                    <a:pt x="8" y="448"/>
                  </a:cubicBezTo>
                  <a:cubicBezTo>
                    <a:pt x="4" y="448"/>
                    <a:pt x="0" y="445"/>
                    <a:pt x="0" y="440"/>
                  </a:cubicBezTo>
                  <a:lnTo>
                    <a:pt x="0" y="392"/>
                  </a:lnTo>
                  <a:cubicBezTo>
                    <a:pt x="0" y="388"/>
                    <a:pt x="4" y="384"/>
                    <a:pt x="8" y="384"/>
                  </a:cubicBezTo>
                  <a:cubicBezTo>
                    <a:pt x="13" y="384"/>
                    <a:pt x="16" y="388"/>
                    <a:pt x="16" y="392"/>
                  </a:cubicBezTo>
                  <a:close/>
                  <a:moveTo>
                    <a:pt x="16" y="488"/>
                  </a:moveTo>
                  <a:lnTo>
                    <a:pt x="16" y="536"/>
                  </a:lnTo>
                  <a:cubicBezTo>
                    <a:pt x="16" y="541"/>
                    <a:pt x="13" y="544"/>
                    <a:pt x="8" y="544"/>
                  </a:cubicBezTo>
                  <a:cubicBezTo>
                    <a:pt x="4" y="544"/>
                    <a:pt x="0" y="541"/>
                    <a:pt x="0" y="536"/>
                  </a:cubicBezTo>
                  <a:lnTo>
                    <a:pt x="0" y="488"/>
                  </a:lnTo>
                  <a:cubicBezTo>
                    <a:pt x="0" y="484"/>
                    <a:pt x="4" y="480"/>
                    <a:pt x="8" y="480"/>
                  </a:cubicBezTo>
                  <a:cubicBezTo>
                    <a:pt x="13" y="480"/>
                    <a:pt x="16" y="484"/>
                    <a:pt x="16" y="488"/>
                  </a:cubicBezTo>
                  <a:close/>
                  <a:moveTo>
                    <a:pt x="16" y="584"/>
                  </a:moveTo>
                  <a:lnTo>
                    <a:pt x="16" y="632"/>
                  </a:lnTo>
                  <a:cubicBezTo>
                    <a:pt x="16" y="637"/>
                    <a:pt x="13" y="640"/>
                    <a:pt x="8" y="640"/>
                  </a:cubicBezTo>
                  <a:cubicBezTo>
                    <a:pt x="4" y="640"/>
                    <a:pt x="0" y="637"/>
                    <a:pt x="0" y="632"/>
                  </a:cubicBezTo>
                  <a:lnTo>
                    <a:pt x="0" y="584"/>
                  </a:lnTo>
                  <a:cubicBezTo>
                    <a:pt x="0" y="580"/>
                    <a:pt x="4" y="576"/>
                    <a:pt x="8" y="576"/>
                  </a:cubicBezTo>
                  <a:cubicBezTo>
                    <a:pt x="13" y="576"/>
                    <a:pt x="16" y="580"/>
                    <a:pt x="16" y="584"/>
                  </a:cubicBezTo>
                  <a:close/>
                  <a:moveTo>
                    <a:pt x="16" y="680"/>
                  </a:moveTo>
                  <a:lnTo>
                    <a:pt x="16" y="728"/>
                  </a:lnTo>
                  <a:cubicBezTo>
                    <a:pt x="16" y="733"/>
                    <a:pt x="13" y="736"/>
                    <a:pt x="8" y="736"/>
                  </a:cubicBezTo>
                  <a:cubicBezTo>
                    <a:pt x="4" y="736"/>
                    <a:pt x="0" y="733"/>
                    <a:pt x="0" y="728"/>
                  </a:cubicBezTo>
                  <a:lnTo>
                    <a:pt x="0" y="680"/>
                  </a:lnTo>
                  <a:cubicBezTo>
                    <a:pt x="0" y="676"/>
                    <a:pt x="4" y="672"/>
                    <a:pt x="8" y="672"/>
                  </a:cubicBezTo>
                  <a:cubicBezTo>
                    <a:pt x="13" y="672"/>
                    <a:pt x="16" y="676"/>
                    <a:pt x="16" y="680"/>
                  </a:cubicBezTo>
                  <a:close/>
                  <a:moveTo>
                    <a:pt x="16" y="776"/>
                  </a:moveTo>
                  <a:lnTo>
                    <a:pt x="16" y="824"/>
                  </a:lnTo>
                  <a:cubicBezTo>
                    <a:pt x="16" y="829"/>
                    <a:pt x="13" y="832"/>
                    <a:pt x="8" y="832"/>
                  </a:cubicBezTo>
                  <a:cubicBezTo>
                    <a:pt x="4" y="832"/>
                    <a:pt x="0" y="829"/>
                    <a:pt x="0" y="824"/>
                  </a:cubicBezTo>
                  <a:lnTo>
                    <a:pt x="0" y="776"/>
                  </a:lnTo>
                  <a:cubicBezTo>
                    <a:pt x="0" y="772"/>
                    <a:pt x="4" y="768"/>
                    <a:pt x="8" y="768"/>
                  </a:cubicBezTo>
                  <a:cubicBezTo>
                    <a:pt x="13" y="768"/>
                    <a:pt x="16" y="772"/>
                    <a:pt x="16" y="776"/>
                  </a:cubicBezTo>
                  <a:close/>
                  <a:moveTo>
                    <a:pt x="16" y="872"/>
                  </a:moveTo>
                  <a:lnTo>
                    <a:pt x="16" y="920"/>
                  </a:lnTo>
                  <a:cubicBezTo>
                    <a:pt x="16" y="925"/>
                    <a:pt x="13" y="928"/>
                    <a:pt x="8" y="928"/>
                  </a:cubicBezTo>
                  <a:cubicBezTo>
                    <a:pt x="4" y="928"/>
                    <a:pt x="0" y="925"/>
                    <a:pt x="0" y="920"/>
                  </a:cubicBezTo>
                  <a:lnTo>
                    <a:pt x="0" y="872"/>
                  </a:lnTo>
                  <a:cubicBezTo>
                    <a:pt x="0" y="868"/>
                    <a:pt x="4" y="864"/>
                    <a:pt x="8" y="864"/>
                  </a:cubicBezTo>
                  <a:cubicBezTo>
                    <a:pt x="13" y="864"/>
                    <a:pt x="16" y="868"/>
                    <a:pt x="16" y="872"/>
                  </a:cubicBezTo>
                  <a:close/>
                  <a:moveTo>
                    <a:pt x="16" y="968"/>
                  </a:moveTo>
                  <a:lnTo>
                    <a:pt x="16" y="1016"/>
                  </a:lnTo>
                  <a:cubicBezTo>
                    <a:pt x="16" y="1021"/>
                    <a:pt x="13" y="1024"/>
                    <a:pt x="8" y="1024"/>
                  </a:cubicBezTo>
                  <a:cubicBezTo>
                    <a:pt x="4" y="1024"/>
                    <a:pt x="0" y="1021"/>
                    <a:pt x="0" y="1016"/>
                  </a:cubicBezTo>
                  <a:lnTo>
                    <a:pt x="0" y="968"/>
                  </a:lnTo>
                  <a:cubicBezTo>
                    <a:pt x="0" y="964"/>
                    <a:pt x="4" y="960"/>
                    <a:pt x="8" y="960"/>
                  </a:cubicBezTo>
                  <a:cubicBezTo>
                    <a:pt x="13" y="960"/>
                    <a:pt x="16" y="964"/>
                    <a:pt x="16" y="968"/>
                  </a:cubicBezTo>
                  <a:close/>
                  <a:moveTo>
                    <a:pt x="16" y="1064"/>
                  </a:moveTo>
                  <a:lnTo>
                    <a:pt x="16" y="1112"/>
                  </a:lnTo>
                  <a:cubicBezTo>
                    <a:pt x="16" y="1117"/>
                    <a:pt x="13" y="1120"/>
                    <a:pt x="8" y="1120"/>
                  </a:cubicBezTo>
                  <a:cubicBezTo>
                    <a:pt x="4" y="1120"/>
                    <a:pt x="0" y="1117"/>
                    <a:pt x="0" y="1112"/>
                  </a:cubicBezTo>
                  <a:lnTo>
                    <a:pt x="0" y="1064"/>
                  </a:lnTo>
                  <a:cubicBezTo>
                    <a:pt x="0" y="1060"/>
                    <a:pt x="4" y="1056"/>
                    <a:pt x="8" y="1056"/>
                  </a:cubicBezTo>
                  <a:cubicBezTo>
                    <a:pt x="13" y="1056"/>
                    <a:pt x="16" y="1060"/>
                    <a:pt x="16" y="1064"/>
                  </a:cubicBezTo>
                  <a:close/>
                  <a:moveTo>
                    <a:pt x="16" y="1160"/>
                  </a:moveTo>
                  <a:lnTo>
                    <a:pt x="16" y="1208"/>
                  </a:lnTo>
                  <a:cubicBezTo>
                    <a:pt x="16" y="1213"/>
                    <a:pt x="13" y="1216"/>
                    <a:pt x="8" y="1216"/>
                  </a:cubicBezTo>
                  <a:cubicBezTo>
                    <a:pt x="4" y="1216"/>
                    <a:pt x="0" y="1213"/>
                    <a:pt x="0" y="1208"/>
                  </a:cubicBezTo>
                  <a:lnTo>
                    <a:pt x="0" y="1160"/>
                  </a:lnTo>
                  <a:cubicBezTo>
                    <a:pt x="0" y="1156"/>
                    <a:pt x="4" y="1152"/>
                    <a:pt x="8" y="1152"/>
                  </a:cubicBezTo>
                  <a:cubicBezTo>
                    <a:pt x="13" y="1152"/>
                    <a:pt x="16" y="1156"/>
                    <a:pt x="16" y="1160"/>
                  </a:cubicBezTo>
                  <a:close/>
                  <a:moveTo>
                    <a:pt x="16" y="1256"/>
                  </a:moveTo>
                  <a:lnTo>
                    <a:pt x="16" y="1304"/>
                  </a:lnTo>
                  <a:cubicBezTo>
                    <a:pt x="16" y="1309"/>
                    <a:pt x="13" y="1312"/>
                    <a:pt x="8" y="1312"/>
                  </a:cubicBezTo>
                  <a:cubicBezTo>
                    <a:pt x="4" y="1312"/>
                    <a:pt x="0" y="1309"/>
                    <a:pt x="0" y="1304"/>
                  </a:cubicBezTo>
                  <a:lnTo>
                    <a:pt x="0" y="1256"/>
                  </a:lnTo>
                  <a:cubicBezTo>
                    <a:pt x="0" y="1252"/>
                    <a:pt x="4" y="1248"/>
                    <a:pt x="8" y="1248"/>
                  </a:cubicBezTo>
                  <a:cubicBezTo>
                    <a:pt x="13" y="1248"/>
                    <a:pt x="16" y="1252"/>
                    <a:pt x="16" y="1256"/>
                  </a:cubicBezTo>
                  <a:close/>
                  <a:moveTo>
                    <a:pt x="16" y="1352"/>
                  </a:moveTo>
                  <a:lnTo>
                    <a:pt x="16" y="1400"/>
                  </a:lnTo>
                  <a:cubicBezTo>
                    <a:pt x="16" y="1405"/>
                    <a:pt x="13" y="1408"/>
                    <a:pt x="8" y="1408"/>
                  </a:cubicBezTo>
                  <a:cubicBezTo>
                    <a:pt x="4" y="1408"/>
                    <a:pt x="0" y="1405"/>
                    <a:pt x="0" y="1400"/>
                  </a:cubicBezTo>
                  <a:lnTo>
                    <a:pt x="0" y="1352"/>
                  </a:lnTo>
                  <a:cubicBezTo>
                    <a:pt x="0" y="1348"/>
                    <a:pt x="4" y="1344"/>
                    <a:pt x="8" y="1344"/>
                  </a:cubicBezTo>
                  <a:cubicBezTo>
                    <a:pt x="13" y="1344"/>
                    <a:pt x="16" y="1348"/>
                    <a:pt x="16" y="1352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6406" name="Freeform 58"/>
            <p:cNvSpPr>
              <a:spLocks/>
            </p:cNvSpPr>
            <p:nvPr/>
          </p:nvSpPr>
          <p:spPr bwMode="auto">
            <a:xfrm>
              <a:off x="4171" y="967"/>
              <a:ext cx="76" cy="63"/>
            </a:xfrm>
            <a:custGeom>
              <a:avLst/>
              <a:gdLst>
                <a:gd name="T0" fmla="*/ 69 w 138"/>
                <a:gd name="T1" fmla="*/ 0 h 139"/>
                <a:gd name="T2" fmla="*/ 138 w 138"/>
                <a:gd name="T3" fmla="*/ 139 h 139"/>
                <a:gd name="T4" fmla="*/ 0 w 138"/>
                <a:gd name="T5" fmla="*/ 139 h 139"/>
                <a:gd name="T6" fmla="*/ 69 w 138"/>
                <a:gd name="T7" fmla="*/ 0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139"/>
                <a:gd name="T14" fmla="*/ 138 w 138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139">
                  <a:moveTo>
                    <a:pt x="69" y="0"/>
                  </a:moveTo>
                  <a:lnTo>
                    <a:pt x="138" y="139"/>
                  </a:lnTo>
                  <a:cubicBezTo>
                    <a:pt x="95" y="117"/>
                    <a:pt x="44" y="117"/>
                    <a:pt x="0" y="139"/>
                  </a:cubicBezTo>
                  <a:lnTo>
                    <a:pt x="69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6407" name="Freeform 59"/>
            <p:cNvSpPr>
              <a:spLocks noEditPoints="1"/>
            </p:cNvSpPr>
            <p:nvPr/>
          </p:nvSpPr>
          <p:spPr bwMode="auto">
            <a:xfrm>
              <a:off x="4204" y="1832"/>
              <a:ext cx="9" cy="637"/>
            </a:xfrm>
            <a:custGeom>
              <a:avLst/>
              <a:gdLst>
                <a:gd name="T0" fmla="*/ 16 w 16"/>
                <a:gd name="T1" fmla="*/ 56 h 1408"/>
                <a:gd name="T2" fmla="*/ 0 w 16"/>
                <a:gd name="T3" fmla="*/ 56 h 1408"/>
                <a:gd name="T4" fmla="*/ 8 w 16"/>
                <a:gd name="T5" fmla="*/ 0 h 1408"/>
                <a:gd name="T6" fmla="*/ 16 w 16"/>
                <a:gd name="T7" fmla="*/ 104 h 1408"/>
                <a:gd name="T8" fmla="*/ 8 w 16"/>
                <a:gd name="T9" fmla="*/ 160 h 1408"/>
                <a:gd name="T10" fmla="*/ 0 w 16"/>
                <a:gd name="T11" fmla="*/ 104 h 1408"/>
                <a:gd name="T12" fmla="*/ 16 w 16"/>
                <a:gd name="T13" fmla="*/ 104 h 1408"/>
                <a:gd name="T14" fmla="*/ 16 w 16"/>
                <a:gd name="T15" fmla="*/ 248 h 1408"/>
                <a:gd name="T16" fmla="*/ 0 w 16"/>
                <a:gd name="T17" fmla="*/ 248 h 1408"/>
                <a:gd name="T18" fmla="*/ 8 w 16"/>
                <a:gd name="T19" fmla="*/ 192 h 1408"/>
                <a:gd name="T20" fmla="*/ 16 w 16"/>
                <a:gd name="T21" fmla="*/ 296 h 1408"/>
                <a:gd name="T22" fmla="*/ 8 w 16"/>
                <a:gd name="T23" fmla="*/ 352 h 1408"/>
                <a:gd name="T24" fmla="*/ 0 w 16"/>
                <a:gd name="T25" fmla="*/ 296 h 1408"/>
                <a:gd name="T26" fmla="*/ 16 w 16"/>
                <a:gd name="T27" fmla="*/ 296 h 1408"/>
                <a:gd name="T28" fmla="*/ 16 w 16"/>
                <a:gd name="T29" fmla="*/ 440 h 1408"/>
                <a:gd name="T30" fmla="*/ 0 w 16"/>
                <a:gd name="T31" fmla="*/ 440 h 1408"/>
                <a:gd name="T32" fmla="*/ 8 w 16"/>
                <a:gd name="T33" fmla="*/ 384 h 1408"/>
                <a:gd name="T34" fmla="*/ 16 w 16"/>
                <a:gd name="T35" fmla="*/ 488 h 1408"/>
                <a:gd name="T36" fmla="*/ 8 w 16"/>
                <a:gd name="T37" fmla="*/ 544 h 1408"/>
                <a:gd name="T38" fmla="*/ 0 w 16"/>
                <a:gd name="T39" fmla="*/ 488 h 1408"/>
                <a:gd name="T40" fmla="*/ 16 w 16"/>
                <a:gd name="T41" fmla="*/ 488 h 1408"/>
                <a:gd name="T42" fmla="*/ 16 w 16"/>
                <a:gd name="T43" fmla="*/ 632 h 1408"/>
                <a:gd name="T44" fmla="*/ 0 w 16"/>
                <a:gd name="T45" fmla="*/ 632 h 1408"/>
                <a:gd name="T46" fmla="*/ 8 w 16"/>
                <a:gd name="T47" fmla="*/ 576 h 1408"/>
                <a:gd name="T48" fmla="*/ 16 w 16"/>
                <a:gd name="T49" fmla="*/ 680 h 1408"/>
                <a:gd name="T50" fmla="*/ 8 w 16"/>
                <a:gd name="T51" fmla="*/ 736 h 1408"/>
                <a:gd name="T52" fmla="*/ 0 w 16"/>
                <a:gd name="T53" fmla="*/ 680 h 1408"/>
                <a:gd name="T54" fmla="*/ 16 w 16"/>
                <a:gd name="T55" fmla="*/ 680 h 1408"/>
                <a:gd name="T56" fmla="*/ 16 w 16"/>
                <a:gd name="T57" fmla="*/ 824 h 1408"/>
                <a:gd name="T58" fmla="*/ 0 w 16"/>
                <a:gd name="T59" fmla="*/ 824 h 1408"/>
                <a:gd name="T60" fmla="*/ 8 w 16"/>
                <a:gd name="T61" fmla="*/ 768 h 1408"/>
                <a:gd name="T62" fmla="*/ 16 w 16"/>
                <a:gd name="T63" fmla="*/ 872 h 1408"/>
                <a:gd name="T64" fmla="*/ 8 w 16"/>
                <a:gd name="T65" fmla="*/ 928 h 1408"/>
                <a:gd name="T66" fmla="*/ 0 w 16"/>
                <a:gd name="T67" fmla="*/ 872 h 1408"/>
                <a:gd name="T68" fmla="*/ 16 w 16"/>
                <a:gd name="T69" fmla="*/ 872 h 1408"/>
                <a:gd name="T70" fmla="*/ 16 w 16"/>
                <a:gd name="T71" fmla="*/ 1016 h 1408"/>
                <a:gd name="T72" fmla="*/ 0 w 16"/>
                <a:gd name="T73" fmla="*/ 1016 h 1408"/>
                <a:gd name="T74" fmla="*/ 8 w 16"/>
                <a:gd name="T75" fmla="*/ 960 h 1408"/>
                <a:gd name="T76" fmla="*/ 16 w 16"/>
                <a:gd name="T77" fmla="*/ 1064 h 1408"/>
                <a:gd name="T78" fmla="*/ 8 w 16"/>
                <a:gd name="T79" fmla="*/ 1120 h 1408"/>
                <a:gd name="T80" fmla="*/ 0 w 16"/>
                <a:gd name="T81" fmla="*/ 1064 h 1408"/>
                <a:gd name="T82" fmla="*/ 16 w 16"/>
                <a:gd name="T83" fmla="*/ 1064 h 1408"/>
                <a:gd name="T84" fmla="*/ 16 w 16"/>
                <a:gd name="T85" fmla="*/ 1208 h 1408"/>
                <a:gd name="T86" fmla="*/ 0 w 16"/>
                <a:gd name="T87" fmla="*/ 1208 h 1408"/>
                <a:gd name="T88" fmla="*/ 8 w 16"/>
                <a:gd name="T89" fmla="*/ 1152 h 1408"/>
                <a:gd name="T90" fmla="*/ 16 w 16"/>
                <a:gd name="T91" fmla="*/ 1256 h 1408"/>
                <a:gd name="T92" fmla="*/ 8 w 16"/>
                <a:gd name="T93" fmla="*/ 1312 h 1408"/>
                <a:gd name="T94" fmla="*/ 0 w 16"/>
                <a:gd name="T95" fmla="*/ 1256 h 1408"/>
                <a:gd name="T96" fmla="*/ 16 w 16"/>
                <a:gd name="T97" fmla="*/ 1256 h 1408"/>
                <a:gd name="T98" fmla="*/ 16 w 16"/>
                <a:gd name="T99" fmla="*/ 1400 h 1408"/>
                <a:gd name="T100" fmla="*/ 0 w 16"/>
                <a:gd name="T101" fmla="*/ 1400 h 1408"/>
                <a:gd name="T102" fmla="*/ 8 w 16"/>
                <a:gd name="T103" fmla="*/ 1344 h 140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"/>
                <a:gd name="T157" fmla="*/ 0 h 1408"/>
                <a:gd name="T158" fmla="*/ 16 w 16"/>
                <a:gd name="T159" fmla="*/ 1408 h 140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" h="1408">
                  <a:moveTo>
                    <a:pt x="16" y="8"/>
                  </a:moveTo>
                  <a:lnTo>
                    <a:pt x="16" y="56"/>
                  </a:lnTo>
                  <a:cubicBezTo>
                    <a:pt x="16" y="61"/>
                    <a:pt x="13" y="64"/>
                    <a:pt x="8" y="64"/>
                  </a:cubicBezTo>
                  <a:cubicBezTo>
                    <a:pt x="4" y="64"/>
                    <a:pt x="0" y="61"/>
                    <a:pt x="0" y="56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  <a:moveTo>
                    <a:pt x="16" y="104"/>
                  </a:moveTo>
                  <a:lnTo>
                    <a:pt x="16" y="152"/>
                  </a:lnTo>
                  <a:cubicBezTo>
                    <a:pt x="16" y="157"/>
                    <a:pt x="13" y="160"/>
                    <a:pt x="8" y="160"/>
                  </a:cubicBezTo>
                  <a:cubicBezTo>
                    <a:pt x="4" y="160"/>
                    <a:pt x="0" y="157"/>
                    <a:pt x="0" y="152"/>
                  </a:cubicBezTo>
                  <a:lnTo>
                    <a:pt x="0" y="104"/>
                  </a:lnTo>
                  <a:cubicBezTo>
                    <a:pt x="0" y="100"/>
                    <a:pt x="4" y="96"/>
                    <a:pt x="8" y="96"/>
                  </a:cubicBezTo>
                  <a:cubicBezTo>
                    <a:pt x="13" y="96"/>
                    <a:pt x="16" y="100"/>
                    <a:pt x="16" y="104"/>
                  </a:cubicBezTo>
                  <a:close/>
                  <a:moveTo>
                    <a:pt x="16" y="200"/>
                  </a:moveTo>
                  <a:lnTo>
                    <a:pt x="16" y="248"/>
                  </a:lnTo>
                  <a:cubicBezTo>
                    <a:pt x="16" y="253"/>
                    <a:pt x="13" y="256"/>
                    <a:pt x="8" y="256"/>
                  </a:cubicBezTo>
                  <a:cubicBezTo>
                    <a:pt x="4" y="256"/>
                    <a:pt x="0" y="253"/>
                    <a:pt x="0" y="248"/>
                  </a:cubicBezTo>
                  <a:lnTo>
                    <a:pt x="0" y="200"/>
                  </a:lnTo>
                  <a:cubicBezTo>
                    <a:pt x="0" y="196"/>
                    <a:pt x="4" y="192"/>
                    <a:pt x="8" y="192"/>
                  </a:cubicBezTo>
                  <a:cubicBezTo>
                    <a:pt x="13" y="192"/>
                    <a:pt x="16" y="196"/>
                    <a:pt x="16" y="200"/>
                  </a:cubicBezTo>
                  <a:close/>
                  <a:moveTo>
                    <a:pt x="16" y="296"/>
                  </a:moveTo>
                  <a:lnTo>
                    <a:pt x="16" y="344"/>
                  </a:lnTo>
                  <a:cubicBezTo>
                    <a:pt x="16" y="349"/>
                    <a:pt x="13" y="352"/>
                    <a:pt x="8" y="352"/>
                  </a:cubicBezTo>
                  <a:cubicBezTo>
                    <a:pt x="4" y="352"/>
                    <a:pt x="0" y="349"/>
                    <a:pt x="0" y="344"/>
                  </a:cubicBezTo>
                  <a:lnTo>
                    <a:pt x="0" y="296"/>
                  </a:lnTo>
                  <a:cubicBezTo>
                    <a:pt x="0" y="292"/>
                    <a:pt x="4" y="288"/>
                    <a:pt x="8" y="288"/>
                  </a:cubicBezTo>
                  <a:cubicBezTo>
                    <a:pt x="13" y="288"/>
                    <a:pt x="16" y="292"/>
                    <a:pt x="16" y="296"/>
                  </a:cubicBezTo>
                  <a:close/>
                  <a:moveTo>
                    <a:pt x="16" y="392"/>
                  </a:moveTo>
                  <a:lnTo>
                    <a:pt x="16" y="440"/>
                  </a:lnTo>
                  <a:cubicBezTo>
                    <a:pt x="16" y="445"/>
                    <a:pt x="13" y="448"/>
                    <a:pt x="8" y="448"/>
                  </a:cubicBezTo>
                  <a:cubicBezTo>
                    <a:pt x="4" y="448"/>
                    <a:pt x="0" y="445"/>
                    <a:pt x="0" y="440"/>
                  </a:cubicBezTo>
                  <a:lnTo>
                    <a:pt x="0" y="392"/>
                  </a:lnTo>
                  <a:cubicBezTo>
                    <a:pt x="0" y="388"/>
                    <a:pt x="4" y="384"/>
                    <a:pt x="8" y="384"/>
                  </a:cubicBezTo>
                  <a:cubicBezTo>
                    <a:pt x="13" y="384"/>
                    <a:pt x="16" y="388"/>
                    <a:pt x="16" y="392"/>
                  </a:cubicBezTo>
                  <a:close/>
                  <a:moveTo>
                    <a:pt x="16" y="488"/>
                  </a:moveTo>
                  <a:lnTo>
                    <a:pt x="16" y="536"/>
                  </a:lnTo>
                  <a:cubicBezTo>
                    <a:pt x="16" y="541"/>
                    <a:pt x="13" y="544"/>
                    <a:pt x="8" y="544"/>
                  </a:cubicBezTo>
                  <a:cubicBezTo>
                    <a:pt x="4" y="544"/>
                    <a:pt x="0" y="541"/>
                    <a:pt x="0" y="536"/>
                  </a:cubicBezTo>
                  <a:lnTo>
                    <a:pt x="0" y="488"/>
                  </a:lnTo>
                  <a:cubicBezTo>
                    <a:pt x="0" y="484"/>
                    <a:pt x="4" y="480"/>
                    <a:pt x="8" y="480"/>
                  </a:cubicBezTo>
                  <a:cubicBezTo>
                    <a:pt x="13" y="480"/>
                    <a:pt x="16" y="484"/>
                    <a:pt x="16" y="488"/>
                  </a:cubicBezTo>
                  <a:close/>
                  <a:moveTo>
                    <a:pt x="16" y="584"/>
                  </a:moveTo>
                  <a:lnTo>
                    <a:pt x="16" y="632"/>
                  </a:lnTo>
                  <a:cubicBezTo>
                    <a:pt x="16" y="637"/>
                    <a:pt x="13" y="640"/>
                    <a:pt x="8" y="640"/>
                  </a:cubicBezTo>
                  <a:cubicBezTo>
                    <a:pt x="4" y="640"/>
                    <a:pt x="0" y="637"/>
                    <a:pt x="0" y="632"/>
                  </a:cubicBezTo>
                  <a:lnTo>
                    <a:pt x="0" y="584"/>
                  </a:lnTo>
                  <a:cubicBezTo>
                    <a:pt x="0" y="580"/>
                    <a:pt x="4" y="576"/>
                    <a:pt x="8" y="576"/>
                  </a:cubicBezTo>
                  <a:cubicBezTo>
                    <a:pt x="13" y="576"/>
                    <a:pt x="16" y="580"/>
                    <a:pt x="16" y="584"/>
                  </a:cubicBezTo>
                  <a:close/>
                  <a:moveTo>
                    <a:pt x="16" y="680"/>
                  </a:moveTo>
                  <a:lnTo>
                    <a:pt x="16" y="728"/>
                  </a:lnTo>
                  <a:cubicBezTo>
                    <a:pt x="16" y="733"/>
                    <a:pt x="13" y="736"/>
                    <a:pt x="8" y="736"/>
                  </a:cubicBezTo>
                  <a:cubicBezTo>
                    <a:pt x="4" y="736"/>
                    <a:pt x="0" y="733"/>
                    <a:pt x="0" y="728"/>
                  </a:cubicBezTo>
                  <a:lnTo>
                    <a:pt x="0" y="680"/>
                  </a:lnTo>
                  <a:cubicBezTo>
                    <a:pt x="0" y="676"/>
                    <a:pt x="4" y="672"/>
                    <a:pt x="8" y="672"/>
                  </a:cubicBezTo>
                  <a:cubicBezTo>
                    <a:pt x="13" y="672"/>
                    <a:pt x="16" y="676"/>
                    <a:pt x="16" y="680"/>
                  </a:cubicBezTo>
                  <a:close/>
                  <a:moveTo>
                    <a:pt x="16" y="776"/>
                  </a:moveTo>
                  <a:lnTo>
                    <a:pt x="16" y="824"/>
                  </a:lnTo>
                  <a:cubicBezTo>
                    <a:pt x="16" y="829"/>
                    <a:pt x="13" y="832"/>
                    <a:pt x="8" y="832"/>
                  </a:cubicBezTo>
                  <a:cubicBezTo>
                    <a:pt x="4" y="832"/>
                    <a:pt x="0" y="829"/>
                    <a:pt x="0" y="824"/>
                  </a:cubicBezTo>
                  <a:lnTo>
                    <a:pt x="0" y="776"/>
                  </a:lnTo>
                  <a:cubicBezTo>
                    <a:pt x="0" y="772"/>
                    <a:pt x="4" y="768"/>
                    <a:pt x="8" y="768"/>
                  </a:cubicBezTo>
                  <a:cubicBezTo>
                    <a:pt x="13" y="768"/>
                    <a:pt x="16" y="772"/>
                    <a:pt x="16" y="776"/>
                  </a:cubicBezTo>
                  <a:close/>
                  <a:moveTo>
                    <a:pt x="16" y="872"/>
                  </a:moveTo>
                  <a:lnTo>
                    <a:pt x="16" y="920"/>
                  </a:lnTo>
                  <a:cubicBezTo>
                    <a:pt x="16" y="925"/>
                    <a:pt x="13" y="928"/>
                    <a:pt x="8" y="928"/>
                  </a:cubicBezTo>
                  <a:cubicBezTo>
                    <a:pt x="4" y="928"/>
                    <a:pt x="0" y="925"/>
                    <a:pt x="0" y="920"/>
                  </a:cubicBezTo>
                  <a:lnTo>
                    <a:pt x="0" y="872"/>
                  </a:lnTo>
                  <a:cubicBezTo>
                    <a:pt x="0" y="868"/>
                    <a:pt x="4" y="864"/>
                    <a:pt x="8" y="864"/>
                  </a:cubicBezTo>
                  <a:cubicBezTo>
                    <a:pt x="13" y="864"/>
                    <a:pt x="16" y="868"/>
                    <a:pt x="16" y="872"/>
                  </a:cubicBezTo>
                  <a:close/>
                  <a:moveTo>
                    <a:pt x="16" y="968"/>
                  </a:moveTo>
                  <a:lnTo>
                    <a:pt x="16" y="1016"/>
                  </a:lnTo>
                  <a:cubicBezTo>
                    <a:pt x="16" y="1021"/>
                    <a:pt x="13" y="1024"/>
                    <a:pt x="8" y="1024"/>
                  </a:cubicBezTo>
                  <a:cubicBezTo>
                    <a:pt x="4" y="1024"/>
                    <a:pt x="0" y="1021"/>
                    <a:pt x="0" y="1016"/>
                  </a:cubicBezTo>
                  <a:lnTo>
                    <a:pt x="0" y="968"/>
                  </a:lnTo>
                  <a:cubicBezTo>
                    <a:pt x="0" y="964"/>
                    <a:pt x="4" y="960"/>
                    <a:pt x="8" y="960"/>
                  </a:cubicBezTo>
                  <a:cubicBezTo>
                    <a:pt x="13" y="960"/>
                    <a:pt x="16" y="964"/>
                    <a:pt x="16" y="968"/>
                  </a:cubicBezTo>
                  <a:close/>
                  <a:moveTo>
                    <a:pt x="16" y="1064"/>
                  </a:moveTo>
                  <a:lnTo>
                    <a:pt x="16" y="1112"/>
                  </a:lnTo>
                  <a:cubicBezTo>
                    <a:pt x="16" y="1117"/>
                    <a:pt x="13" y="1120"/>
                    <a:pt x="8" y="1120"/>
                  </a:cubicBezTo>
                  <a:cubicBezTo>
                    <a:pt x="4" y="1120"/>
                    <a:pt x="0" y="1117"/>
                    <a:pt x="0" y="1112"/>
                  </a:cubicBezTo>
                  <a:lnTo>
                    <a:pt x="0" y="1064"/>
                  </a:lnTo>
                  <a:cubicBezTo>
                    <a:pt x="0" y="1060"/>
                    <a:pt x="4" y="1056"/>
                    <a:pt x="8" y="1056"/>
                  </a:cubicBezTo>
                  <a:cubicBezTo>
                    <a:pt x="13" y="1056"/>
                    <a:pt x="16" y="1060"/>
                    <a:pt x="16" y="1064"/>
                  </a:cubicBezTo>
                  <a:close/>
                  <a:moveTo>
                    <a:pt x="16" y="1160"/>
                  </a:moveTo>
                  <a:lnTo>
                    <a:pt x="16" y="1208"/>
                  </a:lnTo>
                  <a:cubicBezTo>
                    <a:pt x="16" y="1213"/>
                    <a:pt x="13" y="1216"/>
                    <a:pt x="8" y="1216"/>
                  </a:cubicBezTo>
                  <a:cubicBezTo>
                    <a:pt x="4" y="1216"/>
                    <a:pt x="0" y="1213"/>
                    <a:pt x="0" y="1208"/>
                  </a:cubicBezTo>
                  <a:lnTo>
                    <a:pt x="0" y="1160"/>
                  </a:lnTo>
                  <a:cubicBezTo>
                    <a:pt x="0" y="1156"/>
                    <a:pt x="4" y="1152"/>
                    <a:pt x="8" y="1152"/>
                  </a:cubicBezTo>
                  <a:cubicBezTo>
                    <a:pt x="13" y="1152"/>
                    <a:pt x="16" y="1156"/>
                    <a:pt x="16" y="1160"/>
                  </a:cubicBezTo>
                  <a:close/>
                  <a:moveTo>
                    <a:pt x="16" y="1256"/>
                  </a:moveTo>
                  <a:lnTo>
                    <a:pt x="16" y="1304"/>
                  </a:lnTo>
                  <a:cubicBezTo>
                    <a:pt x="16" y="1309"/>
                    <a:pt x="13" y="1312"/>
                    <a:pt x="8" y="1312"/>
                  </a:cubicBezTo>
                  <a:cubicBezTo>
                    <a:pt x="4" y="1312"/>
                    <a:pt x="0" y="1309"/>
                    <a:pt x="0" y="1304"/>
                  </a:cubicBezTo>
                  <a:lnTo>
                    <a:pt x="0" y="1256"/>
                  </a:lnTo>
                  <a:cubicBezTo>
                    <a:pt x="0" y="1252"/>
                    <a:pt x="4" y="1248"/>
                    <a:pt x="8" y="1248"/>
                  </a:cubicBezTo>
                  <a:cubicBezTo>
                    <a:pt x="13" y="1248"/>
                    <a:pt x="16" y="1252"/>
                    <a:pt x="16" y="1256"/>
                  </a:cubicBezTo>
                  <a:close/>
                  <a:moveTo>
                    <a:pt x="16" y="1352"/>
                  </a:moveTo>
                  <a:lnTo>
                    <a:pt x="16" y="1400"/>
                  </a:lnTo>
                  <a:cubicBezTo>
                    <a:pt x="16" y="1405"/>
                    <a:pt x="13" y="1408"/>
                    <a:pt x="8" y="1408"/>
                  </a:cubicBezTo>
                  <a:cubicBezTo>
                    <a:pt x="4" y="1408"/>
                    <a:pt x="0" y="1405"/>
                    <a:pt x="0" y="1400"/>
                  </a:cubicBezTo>
                  <a:lnTo>
                    <a:pt x="0" y="1352"/>
                  </a:lnTo>
                  <a:cubicBezTo>
                    <a:pt x="0" y="1348"/>
                    <a:pt x="4" y="1344"/>
                    <a:pt x="8" y="1344"/>
                  </a:cubicBezTo>
                  <a:cubicBezTo>
                    <a:pt x="13" y="1344"/>
                    <a:pt x="16" y="1348"/>
                    <a:pt x="16" y="1352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6408" name="Freeform 60"/>
            <p:cNvSpPr>
              <a:spLocks/>
            </p:cNvSpPr>
            <p:nvPr/>
          </p:nvSpPr>
          <p:spPr bwMode="auto">
            <a:xfrm>
              <a:off x="4171" y="2468"/>
              <a:ext cx="76" cy="62"/>
            </a:xfrm>
            <a:custGeom>
              <a:avLst/>
              <a:gdLst>
                <a:gd name="T0" fmla="*/ 69 w 138"/>
                <a:gd name="T1" fmla="*/ 138 h 138"/>
                <a:gd name="T2" fmla="*/ 0 w 138"/>
                <a:gd name="T3" fmla="*/ 0 h 138"/>
                <a:gd name="T4" fmla="*/ 138 w 138"/>
                <a:gd name="T5" fmla="*/ 0 h 138"/>
                <a:gd name="T6" fmla="*/ 138 w 138"/>
                <a:gd name="T7" fmla="*/ 0 h 138"/>
                <a:gd name="T8" fmla="*/ 69 w 138"/>
                <a:gd name="T9" fmla="*/ 138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38"/>
                <a:gd name="T17" fmla="*/ 138 w 138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38">
                  <a:moveTo>
                    <a:pt x="69" y="138"/>
                  </a:moveTo>
                  <a:lnTo>
                    <a:pt x="0" y="0"/>
                  </a:lnTo>
                  <a:cubicBezTo>
                    <a:pt x="44" y="22"/>
                    <a:pt x="95" y="22"/>
                    <a:pt x="138" y="0"/>
                  </a:cubicBezTo>
                  <a:lnTo>
                    <a:pt x="69" y="13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6409" name="Rectangle 61"/>
            <p:cNvSpPr>
              <a:spLocks noChangeArrowheads="1"/>
            </p:cNvSpPr>
            <p:nvPr/>
          </p:nvSpPr>
          <p:spPr bwMode="auto">
            <a:xfrm>
              <a:off x="594" y="826"/>
              <a:ext cx="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0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6410" name="Rectangle 62"/>
            <p:cNvSpPr>
              <a:spLocks noChangeArrowheads="1"/>
            </p:cNvSpPr>
            <p:nvPr/>
          </p:nvSpPr>
          <p:spPr bwMode="auto">
            <a:xfrm>
              <a:off x="999" y="826"/>
              <a:ext cx="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4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6411" name="Rectangle 63"/>
            <p:cNvSpPr>
              <a:spLocks noChangeArrowheads="1"/>
            </p:cNvSpPr>
            <p:nvPr/>
          </p:nvSpPr>
          <p:spPr bwMode="auto">
            <a:xfrm>
              <a:off x="1429" y="826"/>
              <a:ext cx="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8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6412" name="Rectangle 64"/>
            <p:cNvSpPr>
              <a:spLocks noChangeArrowheads="1"/>
            </p:cNvSpPr>
            <p:nvPr/>
          </p:nvSpPr>
          <p:spPr bwMode="auto">
            <a:xfrm>
              <a:off x="2238" y="826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16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6413" name="Rectangle 65"/>
            <p:cNvSpPr>
              <a:spLocks noChangeArrowheads="1"/>
            </p:cNvSpPr>
            <p:nvPr/>
          </p:nvSpPr>
          <p:spPr bwMode="auto">
            <a:xfrm>
              <a:off x="2626" y="826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19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6414" name="Rectangle 66"/>
            <p:cNvSpPr>
              <a:spLocks noChangeArrowheads="1"/>
            </p:cNvSpPr>
            <p:nvPr/>
          </p:nvSpPr>
          <p:spPr bwMode="auto">
            <a:xfrm>
              <a:off x="3259" y="826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24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6415" name="Rectangle 67"/>
            <p:cNvSpPr>
              <a:spLocks noChangeArrowheads="1"/>
            </p:cNvSpPr>
            <p:nvPr/>
          </p:nvSpPr>
          <p:spPr bwMode="auto">
            <a:xfrm>
              <a:off x="3857" y="826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31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6416" name="Freeform 68"/>
            <p:cNvSpPr>
              <a:spLocks noEditPoints="1"/>
            </p:cNvSpPr>
            <p:nvPr/>
          </p:nvSpPr>
          <p:spPr bwMode="auto">
            <a:xfrm>
              <a:off x="36" y="964"/>
              <a:ext cx="510" cy="7"/>
            </a:xfrm>
            <a:custGeom>
              <a:avLst/>
              <a:gdLst>
                <a:gd name="T0" fmla="*/ 56 w 928"/>
                <a:gd name="T1" fmla="*/ 0 h 16"/>
                <a:gd name="T2" fmla="*/ 56 w 928"/>
                <a:gd name="T3" fmla="*/ 16 h 16"/>
                <a:gd name="T4" fmla="*/ 0 w 928"/>
                <a:gd name="T5" fmla="*/ 8 h 16"/>
                <a:gd name="T6" fmla="*/ 104 w 928"/>
                <a:gd name="T7" fmla="*/ 0 h 16"/>
                <a:gd name="T8" fmla="*/ 160 w 928"/>
                <a:gd name="T9" fmla="*/ 8 h 16"/>
                <a:gd name="T10" fmla="*/ 104 w 928"/>
                <a:gd name="T11" fmla="*/ 16 h 16"/>
                <a:gd name="T12" fmla="*/ 104 w 928"/>
                <a:gd name="T13" fmla="*/ 0 h 16"/>
                <a:gd name="T14" fmla="*/ 248 w 928"/>
                <a:gd name="T15" fmla="*/ 0 h 16"/>
                <a:gd name="T16" fmla="*/ 248 w 928"/>
                <a:gd name="T17" fmla="*/ 16 h 16"/>
                <a:gd name="T18" fmla="*/ 192 w 928"/>
                <a:gd name="T19" fmla="*/ 8 h 16"/>
                <a:gd name="T20" fmla="*/ 296 w 928"/>
                <a:gd name="T21" fmla="*/ 0 h 16"/>
                <a:gd name="T22" fmla="*/ 352 w 928"/>
                <a:gd name="T23" fmla="*/ 8 h 16"/>
                <a:gd name="T24" fmla="*/ 296 w 928"/>
                <a:gd name="T25" fmla="*/ 16 h 16"/>
                <a:gd name="T26" fmla="*/ 296 w 928"/>
                <a:gd name="T27" fmla="*/ 0 h 16"/>
                <a:gd name="T28" fmla="*/ 440 w 928"/>
                <a:gd name="T29" fmla="*/ 0 h 16"/>
                <a:gd name="T30" fmla="*/ 440 w 928"/>
                <a:gd name="T31" fmla="*/ 16 h 16"/>
                <a:gd name="T32" fmla="*/ 384 w 928"/>
                <a:gd name="T33" fmla="*/ 8 h 16"/>
                <a:gd name="T34" fmla="*/ 488 w 928"/>
                <a:gd name="T35" fmla="*/ 0 h 16"/>
                <a:gd name="T36" fmla="*/ 544 w 928"/>
                <a:gd name="T37" fmla="*/ 8 h 16"/>
                <a:gd name="T38" fmla="*/ 488 w 928"/>
                <a:gd name="T39" fmla="*/ 16 h 16"/>
                <a:gd name="T40" fmla="*/ 488 w 928"/>
                <a:gd name="T41" fmla="*/ 0 h 16"/>
                <a:gd name="T42" fmla="*/ 632 w 928"/>
                <a:gd name="T43" fmla="*/ 0 h 16"/>
                <a:gd name="T44" fmla="*/ 632 w 928"/>
                <a:gd name="T45" fmla="*/ 16 h 16"/>
                <a:gd name="T46" fmla="*/ 576 w 928"/>
                <a:gd name="T47" fmla="*/ 8 h 16"/>
                <a:gd name="T48" fmla="*/ 680 w 928"/>
                <a:gd name="T49" fmla="*/ 0 h 16"/>
                <a:gd name="T50" fmla="*/ 736 w 928"/>
                <a:gd name="T51" fmla="*/ 8 h 16"/>
                <a:gd name="T52" fmla="*/ 680 w 928"/>
                <a:gd name="T53" fmla="*/ 16 h 16"/>
                <a:gd name="T54" fmla="*/ 680 w 928"/>
                <a:gd name="T55" fmla="*/ 0 h 16"/>
                <a:gd name="T56" fmla="*/ 824 w 928"/>
                <a:gd name="T57" fmla="*/ 0 h 16"/>
                <a:gd name="T58" fmla="*/ 824 w 928"/>
                <a:gd name="T59" fmla="*/ 16 h 16"/>
                <a:gd name="T60" fmla="*/ 768 w 928"/>
                <a:gd name="T61" fmla="*/ 8 h 16"/>
                <a:gd name="T62" fmla="*/ 872 w 928"/>
                <a:gd name="T63" fmla="*/ 0 h 16"/>
                <a:gd name="T64" fmla="*/ 928 w 928"/>
                <a:gd name="T65" fmla="*/ 8 h 16"/>
                <a:gd name="T66" fmla="*/ 872 w 928"/>
                <a:gd name="T67" fmla="*/ 16 h 16"/>
                <a:gd name="T68" fmla="*/ 872 w 928"/>
                <a:gd name="T69" fmla="*/ 0 h 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28"/>
                <a:gd name="T106" fmla="*/ 0 h 16"/>
                <a:gd name="T107" fmla="*/ 928 w 928"/>
                <a:gd name="T108" fmla="*/ 16 h 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28" h="16">
                  <a:moveTo>
                    <a:pt x="8" y="0"/>
                  </a:moveTo>
                  <a:lnTo>
                    <a:pt x="56" y="0"/>
                  </a:lnTo>
                  <a:cubicBezTo>
                    <a:pt x="61" y="0"/>
                    <a:pt x="64" y="4"/>
                    <a:pt x="64" y="8"/>
                  </a:cubicBezTo>
                  <a:cubicBezTo>
                    <a:pt x="64" y="13"/>
                    <a:pt x="61" y="16"/>
                    <a:pt x="56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04" y="0"/>
                  </a:moveTo>
                  <a:lnTo>
                    <a:pt x="152" y="0"/>
                  </a:lnTo>
                  <a:cubicBezTo>
                    <a:pt x="157" y="0"/>
                    <a:pt x="160" y="4"/>
                    <a:pt x="160" y="8"/>
                  </a:cubicBezTo>
                  <a:cubicBezTo>
                    <a:pt x="160" y="13"/>
                    <a:pt x="157" y="16"/>
                    <a:pt x="152" y="16"/>
                  </a:cubicBezTo>
                  <a:lnTo>
                    <a:pt x="104" y="16"/>
                  </a:lnTo>
                  <a:cubicBezTo>
                    <a:pt x="100" y="16"/>
                    <a:pt x="96" y="13"/>
                    <a:pt x="96" y="8"/>
                  </a:cubicBezTo>
                  <a:cubicBezTo>
                    <a:pt x="96" y="4"/>
                    <a:pt x="100" y="0"/>
                    <a:pt x="104" y="0"/>
                  </a:cubicBezTo>
                  <a:close/>
                  <a:moveTo>
                    <a:pt x="200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200" y="16"/>
                  </a:lnTo>
                  <a:cubicBezTo>
                    <a:pt x="196" y="16"/>
                    <a:pt x="192" y="13"/>
                    <a:pt x="192" y="8"/>
                  </a:cubicBezTo>
                  <a:cubicBezTo>
                    <a:pt x="192" y="4"/>
                    <a:pt x="196" y="0"/>
                    <a:pt x="200" y="0"/>
                  </a:cubicBezTo>
                  <a:close/>
                  <a:moveTo>
                    <a:pt x="296" y="0"/>
                  </a:moveTo>
                  <a:lnTo>
                    <a:pt x="344" y="0"/>
                  </a:lnTo>
                  <a:cubicBezTo>
                    <a:pt x="349" y="0"/>
                    <a:pt x="352" y="4"/>
                    <a:pt x="352" y="8"/>
                  </a:cubicBezTo>
                  <a:cubicBezTo>
                    <a:pt x="352" y="13"/>
                    <a:pt x="349" y="16"/>
                    <a:pt x="344" y="16"/>
                  </a:cubicBezTo>
                  <a:lnTo>
                    <a:pt x="296" y="16"/>
                  </a:lnTo>
                  <a:cubicBezTo>
                    <a:pt x="292" y="16"/>
                    <a:pt x="288" y="13"/>
                    <a:pt x="288" y="8"/>
                  </a:cubicBezTo>
                  <a:cubicBezTo>
                    <a:pt x="288" y="4"/>
                    <a:pt x="292" y="0"/>
                    <a:pt x="296" y="0"/>
                  </a:cubicBezTo>
                  <a:close/>
                  <a:moveTo>
                    <a:pt x="392" y="0"/>
                  </a:moveTo>
                  <a:lnTo>
                    <a:pt x="440" y="0"/>
                  </a:lnTo>
                  <a:cubicBezTo>
                    <a:pt x="445" y="0"/>
                    <a:pt x="448" y="4"/>
                    <a:pt x="448" y="8"/>
                  </a:cubicBezTo>
                  <a:cubicBezTo>
                    <a:pt x="448" y="13"/>
                    <a:pt x="445" y="16"/>
                    <a:pt x="440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488" y="0"/>
                  </a:moveTo>
                  <a:lnTo>
                    <a:pt x="536" y="0"/>
                  </a:lnTo>
                  <a:cubicBezTo>
                    <a:pt x="541" y="0"/>
                    <a:pt x="544" y="4"/>
                    <a:pt x="544" y="8"/>
                  </a:cubicBezTo>
                  <a:cubicBezTo>
                    <a:pt x="544" y="13"/>
                    <a:pt x="541" y="16"/>
                    <a:pt x="536" y="16"/>
                  </a:cubicBezTo>
                  <a:lnTo>
                    <a:pt x="488" y="16"/>
                  </a:lnTo>
                  <a:cubicBezTo>
                    <a:pt x="484" y="16"/>
                    <a:pt x="480" y="13"/>
                    <a:pt x="480" y="8"/>
                  </a:cubicBezTo>
                  <a:cubicBezTo>
                    <a:pt x="480" y="4"/>
                    <a:pt x="484" y="0"/>
                    <a:pt x="488" y="0"/>
                  </a:cubicBezTo>
                  <a:close/>
                  <a:moveTo>
                    <a:pt x="584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584" y="16"/>
                  </a:lnTo>
                  <a:cubicBezTo>
                    <a:pt x="580" y="16"/>
                    <a:pt x="576" y="13"/>
                    <a:pt x="576" y="8"/>
                  </a:cubicBezTo>
                  <a:cubicBezTo>
                    <a:pt x="576" y="4"/>
                    <a:pt x="580" y="0"/>
                    <a:pt x="584" y="0"/>
                  </a:cubicBezTo>
                  <a:close/>
                  <a:moveTo>
                    <a:pt x="680" y="0"/>
                  </a:moveTo>
                  <a:lnTo>
                    <a:pt x="728" y="0"/>
                  </a:lnTo>
                  <a:cubicBezTo>
                    <a:pt x="733" y="0"/>
                    <a:pt x="736" y="4"/>
                    <a:pt x="736" y="8"/>
                  </a:cubicBezTo>
                  <a:cubicBezTo>
                    <a:pt x="736" y="13"/>
                    <a:pt x="733" y="16"/>
                    <a:pt x="728" y="16"/>
                  </a:cubicBezTo>
                  <a:lnTo>
                    <a:pt x="680" y="16"/>
                  </a:lnTo>
                  <a:cubicBezTo>
                    <a:pt x="676" y="16"/>
                    <a:pt x="672" y="13"/>
                    <a:pt x="672" y="8"/>
                  </a:cubicBezTo>
                  <a:cubicBezTo>
                    <a:pt x="672" y="4"/>
                    <a:pt x="676" y="0"/>
                    <a:pt x="680" y="0"/>
                  </a:cubicBezTo>
                  <a:close/>
                  <a:moveTo>
                    <a:pt x="776" y="0"/>
                  </a:moveTo>
                  <a:lnTo>
                    <a:pt x="824" y="0"/>
                  </a:lnTo>
                  <a:cubicBezTo>
                    <a:pt x="829" y="0"/>
                    <a:pt x="832" y="4"/>
                    <a:pt x="832" y="8"/>
                  </a:cubicBezTo>
                  <a:cubicBezTo>
                    <a:pt x="832" y="13"/>
                    <a:pt x="829" y="16"/>
                    <a:pt x="824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872" y="0"/>
                  </a:moveTo>
                  <a:lnTo>
                    <a:pt x="920" y="0"/>
                  </a:lnTo>
                  <a:cubicBezTo>
                    <a:pt x="925" y="0"/>
                    <a:pt x="928" y="4"/>
                    <a:pt x="928" y="8"/>
                  </a:cubicBezTo>
                  <a:cubicBezTo>
                    <a:pt x="928" y="13"/>
                    <a:pt x="925" y="16"/>
                    <a:pt x="920" y="16"/>
                  </a:cubicBezTo>
                  <a:lnTo>
                    <a:pt x="872" y="16"/>
                  </a:lnTo>
                  <a:cubicBezTo>
                    <a:pt x="868" y="16"/>
                    <a:pt x="864" y="13"/>
                    <a:pt x="864" y="8"/>
                  </a:cubicBezTo>
                  <a:cubicBezTo>
                    <a:pt x="864" y="4"/>
                    <a:pt x="868" y="0"/>
                    <a:pt x="872" y="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6417" name="Freeform 69"/>
            <p:cNvSpPr>
              <a:spLocks noEditPoints="1"/>
            </p:cNvSpPr>
            <p:nvPr/>
          </p:nvSpPr>
          <p:spPr bwMode="auto">
            <a:xfrm>
              <a:off x="36" y="2266"/>
              <a:ext cx="510" cy="7"/>
            </a:xfrm>
            <a:custGeom>
              <a:avLst/>
              <a:gdLst>
                <a:gd name="T0" fmla="*/ 56 w 928"/>
                <a:gd name="T1" fmla="*/ 0 h 16"/>
                <a:gd name="T2" fmla="*/ 56 w 928"/>
                <a:gd name="T3" fmla="*/ 16 h 16"/>
                <a:gd name="T4" fmla="*/ 0 w 928"/>
                <a:gd name="T5" fmla="*/ 8 h 16"/>
                <a:gd name="T6" fmla="*/ 104 w 928"/>
                <a:gd name="T7" fmla="*/ 0 h 16"/>
                <a:gd name="T8" fmla="*/ 160 w 928"/>
                <a:gd name="T9" fmla="*/ 8 h 16"/>
                <a:gd name="T10" fmla="*/ 104 w 928"/>
                <a:gd name="T11" fmla="*/ 16 h 16"/>
                <a:gd name="T12" fmla="*/ 104 w 928"/>
                <a:gd name="T13" fmla="*/ 0 h 16"/>
                <a:gd name="T14" fmla="*/ 248 w 928"/>
                <a:gd name="T15" fmla="*/ 0 h 16"/>
                <a:gd name="T16" fmla="*/ 248 w 928"/>
                <a:gd name="T17" fmla="*/ 16 h 16"/>
                <a:gd name="T18" fmla="*/ 192 w 928"/>
                <a:gd name="T19" fmla="*/ 8 h 16"/>
                <a:gd name="T20" fmla="*/ 296 w 928"/>
                <a:gd name="T21" fmla="*/ 0 h 16"/>
                <a:gd name="T22" fmla="*/ 352 w 928"/>
                <a:gd name="T23" fmla="*/ 8 h 16"/>
                <a:gd name="T24" fmla="*/ 296 w 928"/>
                <a:gd name="T25" fmla="*/ 16 h 16"/>
                <a:gd name="T26" fmla="*/ 296 w 928"/>
                <a:gd name="T27" fmla="*/ 0 h 16"/>
                <a:gd name="T28" fmla="*/ 440 w 928"/>
                <a:gd name="T29" fmla="*/ 0 h 16"/>
                <a:gd name="T30" fmla="*/ 440 w 928"/>
                <a:gd name="T31" fmla="*/ 16 h 16"/>
                <a:gd name="T32" fmla="*/ 384 w 928"/>
                <a:gd name="T33" fmla="*/ 8 h 16"/>
                <a:gd name="T34" fmla="*/ 488 w 928"/>
                <a:gd name="T35" fmla="*/ 0 h 16"/>
                <a:gd name="T36" fmla="*/ 544 w 928"/>
                <a:gd name="T37" fmla="*/ 8 h 16"/>
                <a:gd name="T38" fmla="*/ 488 w 928"/>
                <a:gd name="T39" fmla="*/ 16 h 16"/>
                <a:gd name="T40" fmla="*/ 488 w 928"/>
                <a:gd name="T41" fmla="*/ 0 h 16"/>
                <a:gd name="T42" fmla="*/ 632 w 928"/>
                <a:gd name="T43" fmla="*/ 0 h 16"/>
                <a:gd name="T44" fmla="*/ 632 w 928"/>
                <a:gd name="T45" fmla="*/ 16 h 16"/>
                <a:gd name="T46" fmla="*/ 576 w 928"/>
                <a:gd name="T47" fmla="*/ 8 h 16"/>
                <a:gd name="T48" fmla="*/ 680 w 928"/>
                <a:gd name="T49" fmla="*/ 0 h 16"/>
                <a:gd name="T50" fmla="*/ 736 w 928"/>
                <a:gd name="T51" fmla="*/ 8 h 16"/>
                <a:gd name="T52" fmla="*/ 680 w 928"/>
                <a:gd name="T53" fmla="*/ 16 h 16"/>
                <a:gd name="T54" fmla="*/ 680 w 928"/>
                <a:gd name="T55" fmla="*/ 0 h 16"/>
                <a:gd name="T56" fmla="*/ 824 w 928"/>
                <a:gd name="T57" fmla="*/ 0 h 16"/>
                <a:gd name="T58" fmla="*/ 824 w 928"/>
                <a:gd name="T59" fmla="*/ 16 h 16"/>
                <a:gd name="T60" fmla="*/ 768 w 928"/>
                <a:gd name="T61" fmla="*/ 8 h 16"/>
                <a:gd name="T62" fmla="*/ 872 w 928"/>
                <a:gd name="T63" fmla="*/ 0 h 16"/>
                <a:gd name="T64" fmla="*/ 928 w 928"/>
                <a:gd name="T65" fmla="*/ 8 h 16"/>
                <a:gd name="T66" fmla="*/ 872 w 928"/>
                <a:gd name="T67" fmla="*/ 16 h 16"/>
                <a:gd name="T68" fmla="*/ 872 w 928"/>
                <a:gd name="T69" fmla="*/ 0 h 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28"/>
                <a:gd name="T106" fmla="*/ 0 h 16"/>
                <a:gd name="T107" fmla="*/ 928 w 928"/>
                <a:gd name="T108" fmla="*/ 16 h 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28" h="16">
                  <a:moveTo>
                    <a:pt x="8" y="0"/>
                  </a:moveTo>
                  <a:lnTo>
                    <a:pt x="56" y="0"/>
                  </a:lnTo>
                  <a:cubicBezTo>
                    <a:pt x="61" y="0"/>
                    <a:pt x="64" y="4"/>
                    <a:pt x="64" y="8"/>
                  </a:cubicBezTo>
                  <a:cubicBezTo>
                    <a:pt x="64" y="13"/>
                    <a:pt x="61" y="16"/>
                    <a:pt x="56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04" y="0"/>
                  </a:moveTo>
                  <a:lnTo>
                    <a:pt x="152" y="0"/>
                  </a:lnTo>
                  <a:cubicBezTo>
                    <a:pt x="157" y="0"/>
                    <a:pt x="160" y="4"/>
                    <a:pt x="160" y="8"/>
                  </a:cubicBezTo>
                  <a:cubicBezTo>
                    <a:pt x="160" y="13"/>
                    <a:pt x="157" y="16"/>
                    <a:pt x="152" y="16"/>
                  </a:cubicBezTo>
                  <a:lnTo>
                    <a:pt x="104" y="16"/>
                  </a:lnTo>
                  <a:cubicBezTo>
                    <a:pt x="100" y="16"/>
                    <a:pt x="96" y="13"/>
                    <a:pt x="96" y="8"/>
                  </a:cubicBezTo>
                  <a:cubicBezTo>
                    <a:pt x="96" y="4"/>
                    <a:pt x="100" y="0"/>
                    <a:pt x="104" y="0"/>
                  </a:cubicBezTo>
                  <a:close/>
                  <a:moveTo>
                    <a:pt x="200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200" y="16"/>
                  </a:lnTo>
                  <a:cubicBezTo>
                    <a:pt x="196" y="16"/>
                    <a:pt x="192" y="13"/>
                    <a:pt x="192" y="8"/>
                  </a:cubicBezTo>
                  <a:cubicBezTo>
                    <a:pt x="192" y="4"/>
                    <a:pt x="196" y="0"/>
                    <a:pt x="200" y="0"/>
                  </a:cubicBezTo>
                  <a:close/>
                  <a:moveTo>
                    <a:pt x="296" y="0"/>
                  </a:moveTo>
                  <a:lnTo>
                    <a:pt x="344" y="0"/>
                  </a:lnTo>
                  <a:cubicBezTo>
                    <a:pt x="349" y="0"/>
                    <a:pt x="352" y="4"/>
                    <a:pt x="352" y="8"/>
                  </a:cubicBezTo>
                  <a:cubicBezTo>
                    <a:pt x="352" y="13"/>
                    <a:pt x="349" y="16"/>
                    <a:pt x="344" y="16"/>
                  </a:cubicBezTo>
                  <a:lnTo>
                    <a:pt x="296" y="16"/>
                  </a:lnTo>
                  <a:cubicBezTo>
                    <a:pt x="292" y="16"/>
                    <a:pt x="288" y="13"/>
                    <a:pt x="288" y="8"/>
                  </a:cubicBezTo>
                  <a:cubicBezTo>
                    <a:pt x="288" y="4"/>
                    <a:pt x="292" y="0"/>
                    <a:pt x="296" y="0"/>
                  </a:cubicBezTo>
                  <a:close/>
                  <a:moveTo>
                    <a:pt x="392" y="0"/>
                  </a:moveTo>
                  <a:lnTo>
                    <a:pt x="440" y="0"/>
                  </a:lnTo>
                  <a:cubicBezTo>
                    <a:pt x="445" y="0"/>
                    <a:pt x="448" y="4"/>
                    <a:pt x="448" y="8"/>
                  </a:cubicBezTo>
                  <a:cubicBezTo>
                    <a:pt x="448" y="13"/>
                    <a:pt x="445" y="16"/>
                    <a:pt x="440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488" y="0"/>
                  </a:moveTo>
                  <a:lnTo>
                    <a:pt x="536" y="0"/>
                  </a:lnTo>
                  <a:cubicBezTo>
                    <a:pt x="541" y="0"/>
                    <a:pt x="544" y="4"/>
                    <a:pt x="544" y="8"/>
                  </a:cubicBezTo>
                  <a:cubicBezTo>
                    <a:pt x="544" y="13"/>
                    <a:pt x="541" y="16"/>
                    <a:pt x="536" y="16"/>
                  </a:cubicBezTo>
                  <a:lnTo>
                    <a:pt x="488" y="16"/>
                  </a:lnTo>
                  <a:cubicBezTo>
                    <a:pt x="484" y="16"/>
                    <a:pt x="480" y="13"/>
                    <a:pt x="480" y="8"/>
                  </a:cubicBezTo>
                  <a:cubicBezTo>
                    <a:pt x="480" y="4"/>
                    <a:pt x="484" y="0"/>
                    <a:pt x="488" y="0"/>
                  </a:cubicBezTo>
                  <a:close/>
                  <a:moveTo>
                    <a:pt x="584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584" y="16"/>
                  </a:lnTo>
                  <a:cubicBezTo>
                    <a:pt x="580" y="16"/>
                    <a:pt x="576" y="13"/>
                    <a:pt x="576" y="8"/>
                  </a:cubicBezTo>
                  <a:cubicBezTo>
                    <a:pt x="576" y="4"/>
                    <a:pt x="580" y="0"/>
                    <a:pt x="584" y="0"/>
                  </a:cubicBezTo>
                  <a:close/>
                  <a:moveTo>
                    <a:pt x="680" y="0"/>
                  </a:moveTo>
                  <a:lnTo>
                    <a:pt x="728" y="0"/>
                  </a:lnTo>
                  <a:cubicBezTo>
                    <a:pt x="733" y="0"/>
                    <a:pt x="736" y="4"/>
                    <a:pt x="736" y="8"/>
                  </a:cubicBezTo>
                  <a:cubicBezTo>
                    <a:pt x="736" y="13"/>
                    <a:pt x="733" y="16"/>
                    <a:pt x="728" y="16"/>
                  </a:cubicBezTo>
                  <a:lnTo>
                    <a:pt x="680" y="16"/>
                  </a:lnTo>
                  <a:cubicBezTo>
                    <a:pt x="676" y="16"/>
                    <a:pt x="672" y="13"/>
                    <a:pt x="672" y="8"/>
                  </a:cubicBezTo>
                  <a:cubicBezTo>
                    <a:pt x="672" y="4"/>
                    <a:pt x="676" y="0"/>
                    <a:pt x="680" y="0"/>
                  </a:cubicBezTo>
                  <a:close/>
                  <a:moveTo>
                    <a:pt x="776" y="0"/>
                  </a:moveTo>
                  <a:lnTo>
                    <a:pt x="824" y="0"/>
                  </a:lnTo>
                  <a:cubicBezTo>
                    <a:pt x="829" y="0"/>
                    <a:pt x="832" y="4"/>
                    <a:pt x="832" y="8"/>
                  </a:cubicBezTo>
                  <a:cubicBezTo>
                    <a:pt x="832" y="13"/>
                    <a:pt x="829" y="16"/>
                    <a:pt x="824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872" y="0"/>
                  </a:moveTo>
                  <a:lnTo>
                    <a:pt x="920" y="0"/>
                  </a:lnTo>
                  <a:cubicBezTo>
                    <a:pt x="925" y="0"/>
                    <a:pt x="928" y="4"/>
                    <a:pt x="928" y="8"/>
                  </a:cubicBezTo>
                  <a:cubicBezTo>
                    <a:pt x="928" y="13"/>
                    <a:pt x="925" y="16"/>
                    <a:pt x="920" y="16"/>
                  </a:cubicBezTo>
                  <a:lnTo>
                    <a:pt x="872" y="16"/>
                  </a:lnTo>
                  <a:cubicBezTo>
                    <a:pt x="868" y="16"/>
                    <a:pt x="864" y="13"/>
                    <a:pt x="864" y="8"/>
                  </a:cubicBezTo>
                  <a:cubicBezTo>
                    <a:pt x="864" y="4"/>
                    <a:pt x="868" y="0"/>
                    <a:pt x="872" y="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6418" name="Freeform 70"/>
            <p:cNvSpPr>
              <a:spLocks noEditPoints="1"/>
            </p:cNvSpPr>
            <p:nvPr/>
          </p:nvSpPr>
          <p:spPr bwMode="auto">
            <a:xfrm>
              <a:off x="352" y="1011"/>
              <a:ext cx="9" cy="1201"/>
            </a:xfrm>
            <a:custGeom>
              <a:avLst/>
              <a:gdLst>
                <a:gd name="T0" fmla="*/ 0 w 16"/>
                <a:gd name="T1" fmla="*/ 56 h 2656"/>
                <a:gd name="T2" fmla="*/ 16 w 16"/>
                <a:gd name="T3" fmla="*/ 104 h 2656"/>
                <a:gd name="T4" fmla="*/ 0 w 16"/>
                <a:gd name="T5" fmla="*/ 104 h 2656"/>
                <a:gd name="T6" fmla="*/ 16 w 16"/>
                <a:gd name="T7" fmla="*/ 248 h 2656"/>
                <a:gd name="T8" fmla="*/ 8 w 16"/>
                <a:gd name="T9" fmla="*/ 192 h 2656"/>
                <a:gd name="T10" fmla="*/ 8 w 16"/>
                <a:gd name="T11" fmla="*/ 352 h 2656"/>
                <a:gd name="T12" fmla="*/ 16 w 16"/>
                <a:gd name="T13" fmla="*/ 296 h 2656"/>
                <a:gd name="T14" fmla="*/ 0 w 16"/>
                <a:gd name="T15" fmla="*/ 440 h 2656"/>
                <a:gd name="T16" fmla="*/ 16 w 16"/>
                <a:gd name="T17" fmla="*/ 488 h 2656"/>
                <a:gd name="T18" fmla="*/ 0 w 16"/>
                <a:gd name="T19" fmla="*/ 488 h 2656"/>
                <a:gd name="T20" fmla="*/ 16 w 16"/>
                <a:gd name="T21" fmla="*/ 632 h 2656"/>
                <a:gd name="T22" fmla="*/ 8 w 16"/>
                <a:gd name="T23" fmla="*/ 576 h 2656"/>
                <a:gd name="T24" fmla="*/ 8 w 16"/>
                <a:gd name="T25" fmla="*/ 736 h 2656"/>
                <a:gd name="T26" fmla="*/ 16 w 16"/>
                <a:gd name="T27" fmla="*/ 680 h 2656"/>
                <a:gd name="T28" fmla="*/ 0 w 16"/>
                <a:gd name="T29" fmla="*/ 824 h 2656"/>
                <a:gd name="T30" fmla="*/ 16 w 16"/>
                <a:gd name="T31" fmla="*/ 872 h 2656"/>
                <a:gd name="T32" fmla="*/ 0 w 16"/>
                <a:gd name="T33" fmla="*/ 872 h 2656"/>
                <a:gd name="T34" fmla="*/ 16 w 16"/>
                <a:gd name="T35" fmla="*/ 1016 h 2656"/>
                <a:gd name="T36" fmla="*/ 8 w 16"/>
                <a:gd name="T37" fmla="*/ 960 h 2656"/>
                <a:gd name="T38" fmla="*/ 8 w 16"/>
                <a:gd name="T39" fmla="*/ 1120 h 2656"/>
                <a:gd name="T40" fmla="*/ 16 w 16"/>
                <a:gd name="T41" fmla="*/ 1064 h 2656"/>
                <a:gd name="T42" fmla="*/ 0 w 16"/>
                <a:gd name="T43" fmla="*/ 1208 h 2656"/>
                <a:gd name="T44" fmla="*/ 16 w 16"/>
                <a:gd name="T45" fmla="*/ 1256 h 2656"/>
                <a:gd name="T46" fmla="*/ 0 w 16"/>
                <a:gd name="T47" fmla="*/ 1256 h 2656"/>
                <a:gd name="T48" fmla="*/ 16 w 16"/>
                <a:gd name="T49" fmla="*/ 1400 h 2656"/>
                <a:gd name="T50" fmla="*/ 8 w 16"/>
                <a:gd name="T51" fmla="*/ 1344 h 2656"/>
                <a:gd name="T52" fmla="*/ 8 w 16"/>
                <a:gd name="T53" fmla="*/ 1504 h 2656"/>
                <a:gd name="T54" fmla="*/ 16 w 16"/>
                <a:gd name="T55" fmla="*/ 1448 h 2656"/>
                <a:gd name="T56" fmla="*/ 0 w 16"/>
                <a:gd name="T57" fmla="*/ 1592 h 2656"/>
                <a:gd name="T58" fmla="*/ 16 w 16"/>
                <a:gd name="T59" fmla="*/ 1640 h 2656"/>
                <a:gd name="T60" fmla="*/ 0 w 16"/>
                <a:gd name="T61" fmla="*/ 1640 h 2656"/>
                <a:gd name="T62" fmla="*/ 16 w 16"/>
                <a:gd name="T63" fmla="*/ 1784 h 2656"/>
                <a:gd name="T64" fmla="*/ 8 w 16"/>
                <a:gd name="T65" fmla="*/ 1728 h 2656"/>
                <a:gd name="T66" fmla="*/ 8 w 16"/>
                <a:gd name="T67" fmla="*/ 1888 h 2656"/>
                <a:gd name="T68" fmla="*/ 16 w 16"/>
                <a:gd name="T69" fmla="*/ 1832 h 2656"/>
                <a:gd name="T70" fmla="*/ 0 w 16"/>
                <a:gd name="T71" fmla="*/ 1976 h 2656"/>
                <a:gd name="T72" fmla="*/ 16 w 16"/>
                <a:gd name="T73" fmla="*/ 2024 h 2656"/>
                <a:gd name="T74" fmla="*/ 0 w 16"/>
                <a:gd name="T75" fmla="*/ 2024 h 2656"/>
                <a:gd name="T76" fmla="*/ 16 w 16"/>
                <a:gd name="T77" fmla="*/ 2168 h 2656"/>
                <a:gd name="T78" fmla="*/ 8 w 16"/>
                <a:gd name="T79" fmla="*/ 2112 h 2656"/>
                <a:gd name="T80" fmla="*/ 8 w 16"/>
                <a:gd name="T81" fmla="*/ 2272 h 2656"/>
                <a:gd name="T82" fmla="*/ 16 w 16"/>
                <a:gd name="T83" fmla="*/ 2216 h 2656"/>
                <a:gd name="T84" fmla="*/ 0 w 16"/>
                <a:gd name="T85" fmla="*/ 2360 h 2656"/>
                <a:gd name="T86" fmla="*/ 16 w 16"/>
                <a:gd name="T87" fmla="*/ 2408 h 2656"/>
                <a:gd name="T88" fmla="*/ 0 w 16"/>
                <a:gd name="T89" fmla="*/ 2408 h 2656"/>
                <a:gd name="T90" fmla="*/ 16 w 16"/>
                <a:gd name="T91" fmla="*/ 2552 h 2656"/>
                <a:gd name="T92" fmla="*/ 8 w 16"/>
                <a:gd name="T93" fmla="*/ 2496 h 2656"/>
                <a:gd name="T94" fmla="*/ 8 w 16"/>
                <a:gd name="T95" fmla="*/ 2656 h 2656"/>
                <a:gd name="T96" fmla="*/ 16 w 16"/>
                <a:gd name="T97" fmla="*/ 2600 h 26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"/>
                <a:gd name="T148" fmla="*/ 0 h 2656"/>
                <a:gd name="T149" fmla="*/ 16 w 16"/>
                <a:gd name="T150" fmla="*/ 2656 h 26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" h="2656">
                  <a:moveTo>
                    <a:pt x="16" y="8"/>
                  </a:moveTo>
                  <a:lnTo>
                    <a:pt x="16" y="56"/>
                  </a:lnTo>
                  <a:cubicBezTo>
                    <a:pt x="16" y="61"/>
                    <a:pt x="13" y="64"/>
                    <a:pt x="8" y="64"/>
                  </a:cubicBezTo>
                  <a:cubicBezTo>
                    <a:pt x="4" y="64"/>
                    <a:pt x="0" y="61"/>
                    <a:pt x="0" y="56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  <a:moveTo>
                    <a:pt x="16" y="104"/>
                  </a:moveTo>
                  <a:lnTo>
                    <a:pt x="16" y="152"/>
                  </a:lnTo>
                  <a:cubicBezTo>
                    <a:pt x="16" y="157"/>
                    <a:pt x="13" y="160"/>
                    <a:pt x="8" y="160"/>
                  </a:cubicBezTo>
                  <a:cubicBezTo>
                    <a:pt x="4" y="160"/>
                    <a:pt x="0" y="157"/>
                    <a:pt x="0" y="152"/>
                  </a:cubicBezTo>
                  <a:lnTo>
                    <a:pt x="0" y="104"/>
                  </a:lnTo>
                  <a:cubicBezTo>
                    <a:pt x="0" y="100"/>
                    <a:pt x="4" y="96"/>
                    <a:pt x="8" y="96"/>
                  </a:cubicBezTo>
                  <a:cubicBezTo>
                    <a:pt x="13" y="96"/>
                    <a:pt x="16" y="100"/>
                    <a:pt x="16" y="104"/>
                  </a:cubicBezTo>
                  <a:close/>
                  <a:moveTo>
                    <a:pt x="16" y="200"/>
                  </a:moveTo>
                  <a:lnTo>
                    <a:pt x="16" y="248"/>
                  </a:lnTo>
                  <a:cubicBezTo>
                    <a:pt x="16" y="253"/>
                    <a:pt x="13" y="256"/>
                    <a:pt x="8" y="256"/>
                  </a:cubicBezTo>
                  <a:cubicBezTo>
                    <a:pt x="4" y="256"/>
                    <a:pt x="0" y="253"/>
                    <a:pt x="0" y="248"/>
                  </a:cubicBezTo>
                  <a:lnTo>
                    <a:pt x="0" y="200"/>
                  </a:lnTo>
                  <a:cubicBezTo>
                    <a:pt x="0" y="196"/>
                    <a:pt x="4" y="192"/>
                    <a:pt x="8" y="192"/>
                  </a:cubicBezTo>
                  <a:cubicBezTo>
                    <a:pt x="13" y="192"/>
                    <a:pt x="16" y="196"/>
                    <a:pt x="16" y="200"/>
                  </a:cubicBezTo>
                  <a:close/>
                  <a:moveTo>
                    <a:pt x="16" y="296"/>
                  </a:moveTo>
                  <a:lnTo>
                    <a:pt x="16" y="344"/>
                  </a:lnTo>
                  <a:cubicBezTo>
                    <a:pt x="16" y="349"/>
                    <a:pt x="13" y="352"/>
                    <a:pt x="8" y="352"/>
                  </a:cubicBezTo>
                  <a:cubicBezTo>
                    <a:pt x="4" y="352"/>
                    <a:pt x="0" y="349"/>
                    <a:pt x="0" y="344"/>
                  </a:cubicBezTo>
                  <a:lnTo>
                    <a:pt x="0" y="296"/>
                  </a:lnTo>
                  <a:cubicBezTo>
                    <a:pt x="0" y="292"/>
                    <a:pt x="4" y="288"/>
                    <a:pt x="8" y="288"/>
                  </a:cubicBezTo>
                  <a:cubicBezTo>
                    <a:pt x="13" y="288"/>
                    <a:pt x="16" y="292"/>
                    <a:pt x="16" y="296"/>
                  </a:cubicBezTo>
                  <a:close/>
                  <a:moveTo>
                    <a:pt x="16" y="392"/>
                  </a:moveTo>
                  <a:lnTo>
                    <a:pt x="16" y="440"/>
                  </a:lnTo>
                  <a:cubicBezTo>
                    <a:pt x="16" y="445"/>
                    <a:pt x="13" y="448"/>
                    <a:pt x="8" y="448"/>
                  </a:cubicBezTo>
                  <a:cubicBezTo>
                    <a:pt x="4" y="448"/>
                    <a:pt x="0" y="445"/>
                    <a:pt x="0" y="440"/>
                  </a:cubicBezTo>
                  <a:lnTo>
                    <a:pt x="0" y="392"/>
                  </a:lnTo>
                  <a:cubicBezTo>
                    <a:pt x="0" y="388"/>
                    <a:pt x="4" y="384"/>
                    <a:pt x="8" y="384"/>
                  </a:cubicBezTo>
                  <a:cubicBezTo>
                    <a:pt x="13" y="384"/>
                    <a:pt x="16" y="388"/>
                    <a:pt x="16" y="392"/>
                  </a:cubicBezTo>
                  <a:close/>
                  <a:moveTo>
                    <a:pt x="16" y="488"/>
                  </a:moveTo>
                  <a:lnTo>
                    <a:pt x="16" y="536"/>
                  </a:lnTo>
                  <a:cubicBezTo>
                    <a:pt x="16" y="541"/>
                    <a:pt x="13" y="544"/>
                    <a:pt x="8" y="544"/>
                  </a:cubicBezTo>
                  <a:cubicBezTo>
                    <a:pt x="4" y="544"/>
                    <a:pt x="0" y="541"/>
                    <a:pt x="0" y="536"/>
                  </a:cubicBezTo>
                  <a:lnTo>
                    <a:pt x="0" y="488"/>
                  </a:lnTo>
                  <a:cubicBezTo>
                    <a:pt x="0" y="484"/>
                    <a:pt x="4" y="480"/>
                    <a:pt x="8" y="480"/>
                  </a:cubicBezTo>
                  <a:cubicBezTo>
                    <a:pt x="13" y="480"/>
                    <a:pt x="16" y="484"/>
                    <a:pt x="16" y="488"/>
                  </a:cubicBezTo>
                  <a:close/>
                  <a:moveTo>
                    <a:pt x="16" y="584"/>
                  </a:moveTo>
                  <a:lnTo>
                    <a:pt x="16" y="632"/>
                  </a:lnTo>
                  <a:cubicBezTo>
                    <a:pt x="16" y="637"/>
                    <a:pt x="13" y="640"/>
                    <a:pt x="8" y="640"/>
                  </a:cubicBezTo>
                  <a:cubicBezTo>
                    <a:pt x="4" y="640"/>
                    <a:pt x="0" y="637"/>
                    <a:pt x="0" y="632"/>
                  </a:cubicBezTo>
                  <a:lnTo>
                    <a:pt x="0" y="584"/>
                  </a:lnTo>
                  <a:cubicBezTo>
                    <a:pt x="0" y="580"/>
                    <a:pt x="4" y="576"/>
                    <a:pt x="8" y="576"/>
                  </a:cubicBezTo>
                  <a:cubicBezTo>
                    <a:pt x="13" y="576"/>
                    <a:pt x="16" y="580"/>
                    <a:pt x="16" y="584"/>
                  </a:cubicBezTo>
                  <a:close/>
                  <a:moveTo>
                    <a:pt x="16" y="680"/>
                  </a:moveTo>
                  <a:lnTo>
                    <a:pt x="16" y="728"/>
                  </a:lnTo>
                  <a:cubicBezTo>
                    <a:pt x="16" y="733"/>
                    <a:pt x="13" y="736"/>
                    <a:pt x="8" y="736"/>
                  </a:cubicBezTo>
                  <a:cubicBezTo>
                    <a:pt x="4" y="736"/>
                    <a:pt x="0" y="733"/>
                    <a:pt x="0" y="728"/>
                  </a:cubicBezTo>
                  <a:lnTo>
                    <a:pt x="0" y="680"/>
                  </a:lnTo>
                  <a:cubicBezTo>
                    <a:pt x="0" y="676"/>
                    <a:pt x="4" y="672"/>
                    <a:pt x="8" y="672"/>
                  </a:cubicBezTo>
                  <a:cubicBezTo>
                    <a:pt x="13" y="672"/>
                    <a:pt x="16" y="676"/>
                    <a:pt x="16" y="680"/>
                  </a:cubicBezTo>
                  <a:close/>
                  <a:moveTo>
                    <a:pt x="16" y="776"/>
                  </a:moveTo>
                  <a:lnTo>
                    <a:pt x="16" y="824"/>
                  </a:lnTo>
                  <a:cubicBezTo>
                    <a:pt x="16" y="829"/>
                    <a:pt x="13" y="832"/>
                    <a:pt x="8" y="832"/>
                  </a:cubicBezTo>
                  <a:cubicBezTo>
                    <a:pt x="4" y="832"/>
                    <a:pt x="0" y="829"/>
                    <a:pt x="0" y="824"/>
                  </a:cubicBezTo>
                  <a:lnTo>
                    <a:pt x="0" y="776"/>
                  </a:lnTo>
                  <a:cubicBezTo>
                    <a:pt x="0" y="772"/>
                    <a:pt x="4" y="768"/>
                    <a:pt x="8" y="768"/>
                  </a:cubicBezTo>
                  <a:cubicBezTo>
                    <a:pt x="13" y="768"/>
                    <a:pt x="16" y="772"/>
                    <a:pt x="16" y="776"/>
                  </a:cubicBezTo>
                  <a:close/>
                  <a:moveTo>
                    <a:pt x="16" y="872"/>
                  </a:moveTo>
                  <a:lnTo>
                    <a:pt x="16" y="920"/>
                  </a:lnTo>
                  <a:cubicBezTo>
                    <a:pt x="16" y="925"/>
                    <a:pt x="13" y="928"/>
                    <a:pt x="8" y="928"/>
                  </a:cubicBezTo>
                  <a:cubicBezTo>
                    <a:pt x="4" y="928"/>
                    <a:pt x="0" y="925"/>
                    <a:pt x="0" y="920"/>
                  </a:cubicBezTo>
                  <a:lnTo>
                    <a:pt x="0" y="872"/>
                  </a:lnTo>
                  <a:cubicBezTo>
                    <a:pt x="0" y="868"/>
                    <a:pt x="4" y="864"/>
                    <a:pt x="8" y="864"/>
                  </a:cubicBezTo>
                  <a:cubicBezTo>
                    <a:pt x="13" y="864"/>
                    <a:pt x="16" y="868"/>
                    <a:pt x="16" y="872"/>
                  </a:cubicBezTo>
                  <a:close/>
                  <a:moveTo>
                    <a:pt x="16" y="968"/>
                  </a:moveTo>
                  <a:lnTo>
                    <a:pt x="16" y="1016"/>
                  </a:lnTo>
                  <a:cubicBezTo>
                    <a:pt x="16" y="1021"/>
                    <a:pt x="13" y="1024"/>
                    <a:pt x="8" y="1024"/>
                  </a:cubicBezTo>
                  <a:cubicBezTo>
                    <a:pt x="4" y="1024"/>
                    <a:pt x="0" y="1021"/>
                    <a:pt x="0" y="1016"/>
                  </a:cubicBezTo>
                  <a:lnTo>
                    <a:pt x="0" y="968"/>
                  </a:lnTo>
                  <a:cubicBezTo>
                    <a:pt x="0" y="964"/>
                    <a:pt x="4" y="960"/>
                    <a:pt x="8" y="960"/>
                  </a:cubicBezTo>
                  <a:cubicBezTo>
                    <a:pt x="13" y="960"/>
                    <a:pt x="16" y="964"/>
                    <a:pt x="16" y="968"/>
                  </a:cubicBezTo>
                  <a:close/>
                  <a:moveTo>
                    <a:pt x="16" y="1064"/>
                  </a:moveTo>
                  <a:lnTo>
                    <a:pt x="16" y="1112"/>
                  </a:lnTo>
                  <a:cubicBezTo>
                    <a:pt x="16" y="1117"/>
                    <a:pt x="13" y="1120"/>
                    <a:pt x="8" y="1120"/>
                  </a:cubicBezTo>
                  <a:cubicBezTo>
                    <a:pt x="4" y="1120"/>
                    <a:pt x="0" y="1117"/>
                    <a:pt x="0" y="1112"/>
                  </a:cubicBezTo>
                  <a:lnTo>
                    <a:pt x="0" y="1064"/>
                  </a:lnTo>
                  <a:cubicBezTo>
                    <a:pt x="0" y="1060"/>
                    <a:pt x="4" y="1056"/>
                    <a:pt x="8" y="1056"/>
                  </a:cubicBezTo>
                  <a:cubicBezTo>
                    <a:pt x="13" y="1056"/>
                    <a:pt x="16" y="1060"/>
                    <a:pt x="16" y="1064"/>
                  </a:cubicBezTo>
                  <a:close/>
                  <a:moveTo>
                    <a:pt x="16" y="1160"/>
                  </a:moveTo>
                  <a:lnTo>
                    <a:pt x="16" y="1208"/>
                  </a:lnTo>
                  <a:cubicBezTo>
                    <a:pt x="16" y="1213"/>
                    <a:pt x="13" y="1216"/>
                    <a:pt x="8" y="1216"/>
                  </a:cubicBezTo>
                  <a:cubicBezTo>
                    <a:pt x="4" y="1216"/>
                    <a:pt x="0" y="1213"/>
                    <a:pt x="0" y="1208"/>
                  </a:cubicBezTo>
                  <a:lnTo>
                    <a:pt x="0" y="1160"/>
                  </a:lnTo>
                  <a:cubicBezTo>
                    <a:pt x="0" y="1156"/>
                    <a:pt x="4" y="1152"/>
                    <a:pt x="8" y="1152"/>
                  </a:cubicBezTo>
                  <a:cubicBezTo>
                    <a:pt x="13" y="1152"/>
                    <a:pt x="16" y="1156"/>
                    <a:pt x="16" y="1160"/>
                  </a:cubicBezTo>
                  <a:close/>
                  <a:moveTo>
                    <a:pt x="16" y="1256"/>
                  </a:moveTo>
                  <a:lnTo>
                    <a:pt x="16" y="1304"/>
                  </a:lnTo>
                  <a:cubicBezTo>
                    <a:pt x="16" y="1309"/>
                    <a:pt x="13" y="1312"/>
                    <a:pt x="8" y="1312"/>
                  </a:cubicBezTo>
                  <a:cubicBezTo>
                    <a:pt x="4" y="1312"/>
                    <a:pt x="0" y="1309"/>
                    <a:pt x="0" y="1304"/>
                  </a:cubicBezTo>
                  <a:lnTo>
                    <a:pt x="0" y="1256"/>
                  </a:lnTo>
                  <a:cubicBezTo>
                    <a:pt x="0" y="1252"/>
                    <a:pt x="4" y="1248"/>
                    <a:pt x="8" y="1248"/>
                  </a:cubicBezTo>
                  <a:cubicBezTo>
                    <a:pt x="13" y="1248"/>
                    <a:pt x="16" y="1252"/>
                    <a:pt x="16" y="1256"/>
                  </a:cubicBezTo>
                  <a:close/>
                  <a:moveTo>
                    <a:pt x="16" y="1352"/>
                  </a:moveTo>
                  <a:lnTo>
                    <a:pt x="16" y="1400"/>
                  </a:lnTo>
                  <a:cubicBezTo>
                    <a:pt x="16" y="1405"/>
                    <a:pt x="13" y="1408"/>
                    <a:pt x="8" y="1408"/>
                  </a:cubicBezTo>
                  <a:cubicBezTo>
                    <a:pt x="4" y="1408"/>
                    <a:pt x="0" y="1405"/>
                    <a:pt x="0" y="1400"/>
                  </a:cubicBezTo>
                  <a:lnTo>
                    <a:pt x="0" y="1352"/>
                  </a:lnTo>
                  <a:cubicBezTo>
                    <a:pt x="0" y="1348"/>
                    <a:pt x="4" y="1344"/>
                    <a:pt x="8" y="1344"/>
                  </a:cubicBezTo>
                  <a:cubicBezTo>
                    <a:pt x="13" y="1344"/>
                    <a:pt x="16" y="1348"/>
                    <a:pt x="16" y="1352"/>
                  </a:cubicBezTo>
                  <a:close/>
                  <a:moveTo>
                    <a:pt x="16" y="1448"/>
                  </a:moveTo>
                  <a:lnTo>
                    <a:pt x="16" y="1496"/>
                  </a:lnTo>
                  <a:cubicBezTo>
                    <a:pt x="16" y="1501"/>
                    <a:pt x="13" y="1504"/>
                    <a:pt x="8" y="1504"/>
                  </a:cubicBezTo>
                  <a:cubicBezTo>
                    <a:pt x="4" y="1504"/>
                    <a:pt x="0" y="1501"/>
                    <a:pt x="0" y="1496"/>
                  </a:cubicBezTo>
                  <a:lnTo>
                    <a:pt x="0" y="1448"/>
                  </a:lnTo>
                  <a:cubicBezTo>
                    <a:pt x="0" y="1444"/>
                    <a:pt x="4" y="1440"/>
                    <a:pt x="8" y="1440"/>
                  </a:cubicBezTo>
                  <a:cubicBezTo>
                    <a:pt x="13" y="1440"/>
                    <a:pt x="16" y="1444"/>
                    <a:pt x="16" y="1448"/>
                  </a:cubicBezTo>
                  <a:close/>
                  <a:moveTo>
                    <a:pt x="16" y="1544"/>
                  </a:moveTo>
                  <a:lnTo>
                    <a:pt x="16" y="1592"/>
                  </a:lnTo>
                  <a:cubicBezTo>
                    <a:pt x="16" y="1597"/>
                    <a:pt x="13" y="1600"/>
                    <a:pt x="8" y="1600"/>
                  </a:cubicBezTo>
                  <a:cubicBezTo>
                    <a:pt x="4" y="1600"/>
                    <a:pt x="0" y="1597"/>
                    <a:pt x="0" y="1592"/>
                  </a:cubicBezTo>
                  <a:lnTo>
                    <a:pt x="0" y="1544"/>
                  </a:lnTo>
                  <a:cubicBezTo>
                    <a:pt x="0" y="1540"/>
                    <a:pt x="4" y="1536"/>
                    <a:pt x="8" y="1536"/>
                  </a:cubicBezTo>
                  <a:cubicBezTo>
                    <a:pt x="13" y="1536"/>
                    <a:pt x="16" y="1540"/>
                    <a:pt x="16" y="1544"/>
                  </a:cubicBezTo>
                  <a:close/>
                  <a:moveTo>
                    <a:pt x="16" y="1640"/>
                  </a:moveTo>
                  <a:lnTo>
                    <a:pt x="16" y="1688"/>
                  </a:lnTo>
                  <a:cubicBezTo>
                    <a:pt x="16" y="1693"/>
                    <a:pt x="13" y="1696"/>
                    <a:pt x="8" y="1696"/>
                  </a:cubicBezTo>
                  <a:cubicBezTo>
                    <a:pt x="4" y="1696"/>
                    <a:pt x="0" y="1693"/>
                    <a:pt x="0" y="1688"/>
                  </a:cubicBezTo>
                  <a:lnTo>
                    <a:pt x="0" y="1640"/>
                  </a:lnTo>
                  <a:cubicBezTo>
                    <a:pt x="0" y="1636"/>
                    <a:pt x="4" y="1632"/>
                    <a:pt x="8" y="1632"/>
                  </a:cubicBezTo>
                  <a:cubicBezTo>
                    <a:pt x="13" y="1632"/>
                    <a:pt x="16" y="1636"/>
                    <a:pt x="16" y="1640"/>
                  </a:cubicBezTo>
                  <a:close/>
                  <a:moveTo>
                    <a:pt x="16" y="1736"/>
                  </a:moveTo>
                  <a:lnTo>
                    <a:pt x="16" y="1784"/>
                  </a:lnTo>
                  <a:cubicBezTo>
                    <a:pt x="16" y="1789"/>
                    <a:pt x="13" y="1792"/>
                    <a:pt x="8" y="1792"/>
                  </a:cubicBezTo>
                  <a:cubicBezTo>
                    <a:pt x="4" y="1792"/>
                    <a:pt x="0" y="1789"/>
                    <a:pt x="0" y="1784"/>
                  </a:cubicBezTo>
                  <a:lnTo>
                    <a:pt x="0" y="1736"/>
                  </a:lnTo>
                  <a:cubicBezTo>
                    <a:pt x="0" y="1732"/>
                    <a:pt x="4" y="1728"/>
                    <a:pt x="8" y="1728"/>
                  </a:cubicBezTo>
                  <a:cubicBezTo>
                    <a:pt x="13" y="1728"/>
                    <a:pt x="16" y="1732"/>
                    <a:pt x="16" y="1736"/>
                  </a:cubicBezTo>
                  <a:close/>
                  <a:moveTo>
                    <a:pt x="16" y="1832"/>
                  </a:moveTo>
                  <a:lnTo>
                    <a:pt x="16" y="1880"/>
                  </a:lnTo>
                  <a:cubicBezTo>
                    <a:pt x="16" y="1885"/>
                    <a:pt x="13" y="1888"/>
                    <a:pt x="8" y="1888"/>
                  </a:cubicBezTo>
                  <a:cubicBezTo>
                    <a:pt x="4" y="1888"/>
                    <a:pt x="0" y="1885"/>
                    <a:pt x="0" y="1880"/>
                  </a:cubicBezTo>
                  <a:lnTo>
                    <a:pt x="0" y="1832"/>
                  </a:lnTo>
                  <a:cubicBezTo>
                    <a:pt x="0" y="1828"/>
                    <a:pt x="4" y="1824"/>
                    <a:pt x="8" y="1824"/>
                  </a:cubicBezTo>
                  <a:cubicBezTo>
                    <a:pt x="13" y="1824"/>
                    <a:pt x="16" y="1828"/>
                    <a:pt x="16" y="1832"/>
                  </a:cubicBezTo>
                  <a:close/>
                  <a:moveTo>
                    <a:pt x="16" y="1928"/>
                  </a:moveTo>
                  <a:lnTo>
                    <a:pt x="16" y="1976"/>
                  </a:lnTo>
                  <a:cubicBezTo>
                    <a:pt x="16" y="1981"/>
                    <a:pt x="13" y="1984"/>
                    <a:pt x="8" y="1984"/>
                  </a:cubicBezTo>
                  <a:cubicBezTo>
                    <a:pt x="4" y="1984"/>
                    <a:pt x="0" y="1981"/>
                    <a:pt x="0" y="1976"/>
                  </a:cubicBezTo>
                  <a:lnTo>
                    <a:pt x="0" y="1928"/>
                  </a:lnTo>
                  <a:cubicBezTo>
                    <a:pt x="0" y="1924"/>
                    <a:pt x="4" y="1920"/>
                    <a:pt x="8" y="1920"/>
                  </a:cubicBezTo>
                  <a:cubicBezTo>
                    <a:pt x="13" y="1920"/>
                    <a:pt x="16" y="1924"/>
                    <a:pt x="16" y="1928"/>
                  </a:cubicBezTo>
                  <a:close/>
                  <a:moveTo>
                    <a:pt x="16" y="2024"/>
                  </a:moveTo>
                  <a:lnTo>
                    <a:pt x="16" y="2072"/>
                  </a:lnTo>
                  <a:cubicBezTo>
                    <a:pt x="16" y="2077"/>
                    <a:pt x="13" y="2080"/>
                    <a:pt x="8" y="2080"/>
                  </a:cubicBezTo>
                  <a:cubicBezTo>
                    <a:pt x="4" y="2080"/>
                    <a:pt x="0" y="2077"/>
                    <a:pt x="0" y="2072"/>
                  </a:cubicBezTo>
                  <a:lnTo>
                    <a:pt x="0" y="2024"/>
                  </a:lnTo>
                  <a:cubicBezTo>
                    <a:pt x="0" y="2020"/>
                    <a:pt x="4" y="2016"/>
                    <a:pt x="8" y="2016"/>
                  </a:cubicBezTo>
                  <a:cubicBezTo>
                    <a:pt x="13" y="2016"/>
                    <a:pt x="16" y="2020"/>
                    <a:pt x="16" y="2024"/>
                  </a:cubicBezTo>
                  <a:close/>
                  <a:moveTo>
                    <a:pt x="16" y="2120"/>
                  </a:moveTo>
                  <a:lnTo>
                    <a:pt x="16" y="2168"/>
                  </a:lnTo>
                  <a:cubicBezTo>
                    <a:pt x="16" y="2173"/>
                    <a:pt x="13" y="2176"/>
                    <a:pt x="8" y="2176"/>
                  </a:cubicBezTo>
                  <a:cubicBezTo>
                    <a:pt x="4" y="2176"/>
                    <a:pt x="0" y="2173"/>
                    <a:pt x="0" y="2168"/>
                  </a:cubicBezTo>
                  <a:lnTo>
                    <a:pt x="0" y="2120"/>
                  </a:lnTo>
                  <a:cubicBezTo>
                    <a:pt x="0" y="2116"/>
                    <a:pt x="4" y="2112"/>
                    <a:pt x="8" y="2112"/>
                  </a:cubicBezTo>
                  <a:cubicBezTo>
                    <a:pt x="13" y="2112"/>
                    <a:pt x="16" y="2116"/>
                    <a:pt x="16" y="2120"/>
                  </a:cubicBezTo>
                  <a:close/>
                  <a:moveTo>
                    <a:pt x="16" y="2216"/>
                  </a:moveTo>
                  <a:lnTo>
                    <a:pt x="16" y="2264"/>
                  </a:lnTo>
                  <a:cubicBezTo>
                    <a:pt x="16" y="2269"/>
                    <a:pt x="13" y="2272"/>
                    <a:pt x="8" y="2272"/>
                  </a:cubicBezTo>
                  <a:cubicBezTo>
                    <a:pt x="4" y="2272"/>
                    <a:pt x="0" y="2269"/>
                    <a:pt x="0" y="2264"/>
                  </a:cubicBezTo>
                  <a:lnTo>
                    <a:pt x="0" y="2216"/>
                  </a:lnTo>
                  <a:cubicBezTo>
                    <a:pt x="0" y="2212"/>
                    <a:pt x="4" y="2208"/>
                    <a:pt x="8" y="2208"/>
                  </a:cubicBezTo>
                  <a:cubicBezTo>
                    <a:pt x="13" y="2208"/>
                    <a:pt x="16" y="2212"/>
                    <a:pt x="16" y="2216"/>
                  </a:cubicBezTo>
                  <a:close/>
                  <a:moveTo>
                    <a:pt x="16" y="2312"/>
                  </a:moveTo>
                  <a:lnTo>
                    <a:pt x="16" y="2360"/>
                  </a:lnTo>
                  <a:cubicBezTo>
                    <a:pt x="16" y="2365"/>
                    <a:pt x="13" y="2368"/>
                    <a:pt x="8" y="2368"/>
                  </a:cubicBezTo>
                  <a:cubicBezTo>
                    <a:pt x="4" y="2368"/>
                    <a:pt x="0" y="2365"/>
                    <a:pt x="0" y="2360"/>
                  </a:cubicBezTo>
                  <a:lnTo>
                    <a:pt x="0" y="2312"/>
                  </a:lnTo>
                  <a:cubicBezTo>
                    <a:pt x="0" y="2308"/>
                    <a:pt x="4" y="2304"/>
                    <a:pt x="8" y="2304"/>
                  </a:cubicBezTo>
                  <a:cubicBezTo>
                    <a:pt x="13" y="2304"/>
                    <a:pt x="16" y="2308"/>
                    <a:pt x="16" y="2312"/>
                  </a:cubicBezTo>
                  <a:close/>
                  <a:moveTo>
                    <a:pt x="16" y="2408"/>
                  </a:moveTo>
                  <a:lnTo>
                    <a:pt x="16" y="2456"/>
                  </a:lnTo>
                  <a:cubicBezTo>
                    <a:pt x="16" y="2461"/>
                    <a:pt x="13" y="2464"/>
                    <a:pt x="8" y="2464"/>
                  </a:cubicBezTo>
                  <a:cubicBezTo>
                    <a:pt x="4" y="2464"/>
                    <a:pt x="0" y="2461"/>
                    <a:pt x="0" y="2456"/>
                  </a:cubicBezTo>
                  <a:lnTo>
                    <a:pt x="0" y="2408"/>
                  </a:lnTo>
                  <a:cubicBezTo>
                    <a:pt x="0" y="2404"/>
                    <a:pt x="4" y="2400"/>
                    <a:pt x="8" y="2400"/>
                  </a:cubicBezTo>
                  <a:cubicBezTo>
                    <a:pt x="13" y="2400"/>
                    <a:pt x="16" y="2404"/>
                    <a:pt x="16" y="2408"/>
                  </a:cubicBezTo>
                  <a:close/>
                  <a:moveTo>
                    <a:pt x="16" y="2504"/>
                  </a:moveTo>
                  <a:lnTo>
                    <a:pt x="16" y="2552"/>
                  </a:lnTo>
                  <a:cubicBezTo>
                    <a:pt x="16" y="2557"/>
                    <a:pt x="13" y="2560"/>
                    <a:pt x="8" y="2560"/>
                  </a:cubicBezTo>
                  <a:cubicBezTo>
                    <a:pt x="4" y="2560"/>
                    <a:pt x="0" y="2557"/>
                    <a:pt x="0" y="2552"/>
                  </a:cubicBezTo>
                  <a:lnTo>
                    <a:pt x="0" y="2504"/>
                  </a:lnTo>
                  <a:cubicBezTo>
                    <a:pt x="0" y="2500"/>
                    <a:pt x="4" y="2496"/>
                    <a:pt x="8" y="2496"/>
                  </a:cubicBezTo>
                  <a:cubicBezTo>
                    <a:pt x="13" y="2496"/>
                    <a:pt x="16" y="2500"/>
                    <a:pt x="16" y="2504"/>
                  </a:cubicBezTo>
                  <a:close/>
                  <a:moveTo>
                    <a:pt x="16" y="2600"/>
                  </a:moveTo>
                  <a:lnTo>
                    <a:pt x="16" y="2648"/>
                  </a:lnTo>
                  <a:cubicBezTo>
                    <a:pt x="16" y="2653"/>
                    <a:pt x="13" y="2656"/>
                    <a:pt x="8" y="2656"/>
                  </a:cubicBezTo>
                  <a:cubicBezTo>
                    <a:pt x="4" y="2656"/>
                    <a:pt x="0" y="2653"/>
                    <a:pt x="0" y="2648"/>
                  </a:cubicBezTo>
                  <a:lnTo>
                    <a:pt x="0" y="2600"/>
                  </a:lnTo>
                  <a:cubicBezTo>
                    <a:pt x="0" y="2596"/>
                    <a:pt x="4" y="2592"/>
                    <a:pt x="8" y="2592"/>
                  </a:cubicBezTo>
                  <a:cubicBezTo>
                    <a:pt x="13" y="2592"/>
                    <a:pt x="16" y="2596"/>
                    <a:pt x="16" y="260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6419" name="Freeform 71"/>
            <p:cNvSpPr>
              <a:spLocks/>
            </p:cNvSpPr>
            <p:nvPr/>
          </p:nvSpPr>
          <p:spPr bwMode="auto">
            <a:xfrm>
              <a:off x="318" y="967"/>
              <a:ext cx="76" cy="63"/>
            </a:xfrm>
            <a:custGeom>
              <a:avLst/>
              <a:gdLst>
                <a:gd name="T0" fmla="*/ 69 w 138"/>
                <a:gd name="T1" fmla="*/ 0 h 139"/>
                <a:gd name="T2" fmla="*/ 138 w 138"/>
                <a:gd name="T3" fmla="*/ 139 h 139"/>
                <a:gd name="T4" fmla="*/ 0 w 138"/>
                <a:gd name="T5" fmla="*/ 139 h 139"/>
                <a:gd name="T6" fmla="*/ 69 w 138"/>
                <a:gd name="T7" fmla="*/ 0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139"/>
                <a:gd name="T14" fmla="*/ 138 w 138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139">
                  <a:moveTo>
                    <a:pt x="69" y="0"/>
                  </a:moveTo>
                  <a:lnTo>
                    <a:pt x="138" y="139"/>
                  </a:lnTo>
                  <a:cubicBezTo>
                    <a:pt x="95" y="117"/>
                    <a:pt x="44" y="117"/>
                    <a:pt x="0" y="139"/>
                  </a:cubicBezTo>
                  <a:lnTo>
                    <a:pt x="69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6420" name="Freeform 72"/>
            <p:cNvSpPr>
              <a:spLocks/>
            </p:cNvSpPr>
            <p:nvPr/>
          </p:nvSpPr>
          <p:spPr bwMode="auto">
            <a:xfrm>
              <a:off x="318" y="2208"/>
              <a:ext cx="76" cy="61"/>
            </a:xfrm>
            <a:custGeom>
              <a:avLst/>
              <a:gdLst>
                <a:gd name="T0" fmla="*/ 69 w 138"/>
                <a:gd name="T1" fmla="*/ 138 h 138"/>
                <a:gd name="T2" fmla="*/ 0 w 138"/>
                <a:gd name="T3" fmla="*/ 0 h 138"/>
                <a:gd name="T4" fmla="*/ 138 w 138"/>
                <a:gd name="T5" fmla="*/ 0 h 138"/>
                <a:gd name="T6" fmla="*/ 138 w 138"/>
                <a:gd name="T7" fmla="*/ 0 h 138"/>
                <a:gd name="T8" fmla="*/ 69 w 138"/>
                <a:gd name="T9" fmla="*/ 138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38"/>
                <a:gd name="T17" fmla="*/ 138 w 138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38">
                  <a:moveTo>
                    <a:pt x="69" y="138"/>
                  </a:moveTo>
                  <a:lnTo>
                    <a:pt x="0" y="0"/>
                  </a:lnTo>
                  <a:cubicBezTo>
                    <a:pt x="44" y="22"/>
                    <a:pt x="95" y="22"/>
                    <a:pt x="138" y="0"/>
                  </a:cubicBezTo>
                  <a:lnTo>
                    <a:pt x="69" y="13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6421" name="Rectangle 73"/>
            <p:cNvSpPr>
              <a:spLocks noChangeArrowheads="1"/>
            </p:cNvSpPr>
            <p:nvPr/>
          </p:nvSpPr>
          <p:spPr bwMode="auto">
            <a:xfrm>
              <a:off x="145" y="1289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固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6422" name="Rectangle 74"/>
            <p:cNvSpPr>
              <a:spLocks noChangeArrowheads="1"/>
            </p:cNvSpPr>
            <p:nvPr/>
          </p:nvSpPr>
          <p:spPr bwMode="auto">
            <a:xfrm>
              <a:off x="145" y="1405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定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6423" name="Rectangle 75"/>
            <p:cNvSpPr>
              <a:spLocks noChangeArrowheads="1"/>
            </p:cNvSpPr>
            <p:nvPr/>
          </p:nvSpPr>
          <p:spPr bwMode="auto">
            <a:xfrm>
              <a:off x="145" y="1521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长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6424" name="Rectangle 76"/>
            <p:cNvSpPr>
              <a:spLocks noChangeArrowheads="1"/>
            </p:cNvSpPr>
            <p:nvPr/>
          </p:nvSpPr>
          <p:spPr bwMode="auto">
            <a:xfrm>
              <a:off x="145" y="1629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度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6425" name="Rectangle 77"/>
            <p:cNvSpPr>
              <a:spLocks noChangeArrowheads="1"/>
            </p:cNvSpPr>
            <p:nvPr/>
          </p:nvSpPr>
          <p:spPr bwMode="auto">
            <a:xfrm>
              <a:off x="145" y="1745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部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6426" name="Rectangle 78"/>
            <p:cNvSpPr>
              <a:spLocks noChangeArrowheads="1"/>
            </p:cNvSpPr>
            <p:nvPr/>
          </p:nvSpPr>
          <p:spPr bwMode="auto">
            <a:xfrm>
              <a:off x="145" y="1861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分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6427" name="Freeform 79"/>
            <p:cNvSpPr>
              <a:spLocks noEditPoints="1"/>
            </p:cNvSpPr>
            <p:nvPr/>
          </p:nvSpPr>
          <p:spPr bwMode="auto">
            <a:xfrm>
              <a:off x="36" y="2527"/>
              <a:ext cx="510" cy="7"/>
            </a:xfrm>
            <a:custGeom>
              <a:avLst/>
              <a:gdLst>
                <a:gd name="T0" fmla="*/ 56 w 928"/>
                <a:gd name="T1" fmla="*/ 0 h 16"/>
                <a:gd name="T2" fmla="*/ 56 w 928"/>
                <a:gd name="T3" fmla="*/ 16 h 16"/>
                <a:gd name="T4" fmla="*/ 0 w 928"/>
                <a:gd name="T5" fmla="*/ 8 h 16"/>
                <a:gd name="T6" fmla="*/ 104 w 928"/>
                <a:gd name="T7" fmla="*/ 0 h 16"/>
                <a:gd name="T8" fmla="*/ 160 w 928"/>
                <a:gd name="T9" fmla="*/ 8 h 16"/>
                <a:gd name="T10" fmla="*/ 104 w 928"/>
                <a:gd name="T11" fmla="*/ 16 h 16"/>
                <a:gd name="T12" fmla="*/ 104 w 928"/>
                <a:gd name="T13" fmla="*/ 0 h 16"/>
                <a:gd name="T14" fmla="*/ 248 w 928"/>
                <a:gd name="T15" fmla="*/ 0 h 16"/>
                <a:gd name="T16" fmla="*/ 248 w 928"/>
                <a:gd name="T17" fmla="*/ 16 h 16"/>
                <a:gd name="T18" fmla="*/ 192 w 928"/>
                <a:gd name="T19" fmla="*/ 8 h 16"/>
                <a:gd name="T20" fmla="*/ 296 w 928"/>
                <a:gd name="T21" fmla="*/ 0 h 16"/>
                <a:gd name="T22" fmla="*/ 352 w 928"/>
                <a:gd name="T23" fmla="*/ 8 h 16"/>
                <a:gd name="T24" fmla="*/ 296 w 928"/>
                <a:gd name="T25" fmla="*/ 16 h 16"/>
                <a:gd name="T26" fmla="*/ 296 w 928"/>
                <a:gd name="T27" fmla="*/ 0 h 16"/>
                <a:gd name="T28" fmla="*/ 440 w 928"/>
                <a:gd name="T29" fmla="*/ 0 h 16"/>
                <a:gd name="T30" fmla="*/ 440 w 928"/>
                <a:gd name="T31" fmla="*/ 16 h 16"/>
                <a:gd name="T32" fmla="*/ 384 w 928"/>
                <a:gd name="T33" fmla="*/ 8 h 16"/>
                <a:gd name="T34" fmla="*/ 488 w 928"/>
                <a:gd name="T35" fmla="*/ 0 h 16"/>
                <a:gd name="T36" fmla="*/ 544 w 928"/>
                <a:gd name="T37" fmla="*/ 8 h 16"/>
                <a:gd name="T38" fmla="*/ 488 w 928"/>
                <a:gd name="T39" fmla="*/ 16 h 16"/>
                <a:gd name="T40" fmla="*/ 488 w 928"/>
                <a:gd name="T41" fmla="*/ 0 h 16"/>
                <a:gd name="T42" fmla="*/ 632 w 928"/>
                <a:gd name="T43" fmla="*/ 0 h 16"/>
                <a:gd name="T44" fmla="*/ 632 w 928"/>
                <a:gd name="T45" fmla="*/ 16 h 16"/>
                <a:gd name="T46" fmla="*/ 576 w 928"/>
                <a:gd name="T47" fmla="*/ 8 h 16"/>
                <a:gd name="T48" fmla="*/ 680 w 928"/>
                <a:gd name="T49" fmla="*/ 0 h 16"/>
                <a:gd name="T50" fmla="*/ 736 w 928"/>
                <a:gd name="T51" fmla="*/ 8 h 16"/>
                <a:gd name="T52" fmla="*/ 680 w 928"/>
                <a:gd name="T53" fmla="*/ 16 h 16"/>
                <a:gd name="T54" fmla="*/ 680 w 928"/>
                <a:gd name="T55" fmla="*/ 0 h 16"/>
                <a:gd name="T56" fmla="*/ 824 w 928"/>
                <a:gd name="T57" fmla="*/ 0 h 16"/>
                <a:gd name="T58" fmla="*/ 824 w 928"/>
                <a:gd name="T59" fmla="*/ 16 h 16"/>
                <a:gd name="T60" fmla="*/ 768 w 928"/>
                <a:gd name="T61" fmla="*/ 8 h 16"/>
                <a:gd name="T62" fmla="*/ 872 w 928"/>
                <a:gd name="T63" fmla="*/ 0 h 16"/>
                <a:gd name="T64" fmla="*/ 928 w 928"/>
                <a:gd name="T65" fmla="*/ 8 h 16"/>
                <a:gd name="T66" fmla="*/ 872 w 928"/>
                <a:gd name="T67" fmla="*/ 16 h 16"/>
                <a:gd name="T68" fmla="*/ 872 w 928"/>
                <a:gd name="T69" fmla="*/ 0 h 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28"/>
                <a:gd name="T106" fmla="*/ 0 h 16"/>
                <a:gd name="T107" fmla="*/ 928 w 928"/>
                <a:gd name="T108" fmla="*/ 16 h 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28" h="16">
                  <a:moveTo>
                    <a:pt x="8" y="0"/>
                  </a:moveTo>
                  <a:lnTo>
                    <a:pt x="56" y="0"/>
                  </a:lnTo>
                  <a:cubicBezTo>
                    <a:pt x="61" y="0"/>
                    <a:pt x="64" y="4"/>
                    <a:pt x="64" y="8"/>
                  </a:cubicBezTo>
                  <a:cubicBezTo>
                    <a:pt x="64" y="13"/>
                    <a:pt x="61" y="16"/>
                    <a:pt x="56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04" y="0"/>
                  </a:moveTo>
                  <a:lnTo>
                    <a:pt x="152" y="0"/>
                  </a:lnTo>
                  <a:cubicBezTo>
                    <a:pt x="157" y="0"/>
                    <a:pt x="160" y="4"/>
                    <a:pt x="160" y="8"/>
                  </a:cubicBezTo>
                  <a:cubicBezTo>
                    <a:pt x="160" y="13"/>
                    <a:pt x="157" y="16"/>
                    <a:pt x="152" y="16"/>
                  </a:cubicBezTo>
                  <a:lnTo>
                    <a:pt x="104" y="16"/>
                  </a:lnTo>
                  <a:cubicBezTo>
                    <a:pt x="100" y="16"/>
                    <a:pt x="96" y="13"/>
                    <a:pt x="96" y="8"/>
                  </a:cubicBezTo>
                  <a:cubicBezTo>
                    <a:pt x="96" y="4"/>
                    <a:pt x="100" y="0"/>
                    <a:pt x="104" y="0"/>
                  </a:cubicBezTo>
                  <a:close/>
                  <a:moveTo>
                    <a:pt x="200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200" y="16"/>
                  </a:lnTo>
                  <a:cubicBezTo>
                    <a:pt x="196" y="16"/>
                    <a:pt x="192" y="13"/>
                    <a:pt x="192" y="8"/>
                  </a:cubicBezTo>
                  <a:cubicBezTo>
                    <a:pt x="192" y="4"/>
                    <a:pt x="196" y="0"/>
                    <a:pt x="200" y="0"/>
                  </a:cubicBezTo>
                  <a:close/>
                  <a:moveTo>
                    <a:pt x="296" y="0"/>
                  </a:moveTo>
                  <a:lnTo>
                    <a:pt x="344" y="0"/>
                  </a:lnTo>
                  <a:cubicBezTo>
                    <a:pt x="349" y="0"/>
                    <a:pt x="352" y="4"/>
                    <a:pt x="352" y="8"/>
                  </a:cubicBezTo>
                  <a:cubicBezTo>
                    <a:pt x="352" y="13"/>
                    <a:pt x="349" y="16"/>
                    <a:pt x="344" y="16"/>
                  </a:cubicBezTo>
                  <a:lnTo>
                    <a:pt x="296" y="16"/>
                  </a:lnTo>
                  <a:cubicBezTo>
                    <a:pt x="292" y="16"/>
                    <a:pt x="288" y="13"/>
                    <a:pt x="288" y="8"/>
                  </a:cubicBezTo>
                  <a:cubicBezTo>
                    <a:pt x="288" y="4"/>
                    <a:pt x="292" y="0"/>
                    <a:pt x="296" y="0"/>
                  </a:cubicBezTo>
                  <a:close/>
                  <a:moveTo>
                    <a:pt x="392" y="0"/>
                  </a:moveTo>
                  <a:lnTo>
                    <a:pt x="440" y="0"/>
                  </a:lnTo>
                  <a:cubicBezTo>
                    <a:pt x="445" y="0"/>
                    <a:pt x="448" y="4"/>
                    <a:pt x="448" y="8"/>
                  </a:cubicBezTo>
                  <a:cubicBezTo>
                    <a:pt x="448" y="13"/>
                    <a:pt x="445" y="16"/>
                    <a:pt x="440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488" y="0"/>
                  </a:moveTo>
                  <a:lnTo>
                    <a:pt x="536" y="0"/>
                  </a:lnTo>
                  <a:cubicBezTo>
                    <a:pt x="541" y="0"/>
                    <a:pt x="544" y="4"/>
                    <a:pt x="544" y="8"/>
                  </a:cubicBezTo>
                  <a:cubicBezTo>
                    <a:pt x="544" y="13"/>
                    <a:pt x="541" y="16"/>
                    <a:pt x="536" y="16"/>
                  </a:cubicBezTo>
                  <a:lnTo>
                    <a:pt x="488" y="16"/>
                  </a:lnTo>
                  <a:cubicBezTo>
                    <a:pt x="484" y="16"/>
                    <a:pt x="480" y="13"/>
                    <a:pt x="480" y="8"/>
                  </a:cubicBezTo>
                  <a:cubicBezTo>
                    <a:pt x="480" y="4"/>
                    <a:pt x="484" y="0"/>
                    <a:pt x="488" y="0"/>
                  </a:cubicBezTo>
                  <a:close/>
                  <a:moveTo>
                    <a:pt x="584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584" y="16"/>
                  </a:lnTo>
                  <a:cubicBezTo>
                    <a:pt x="580" y="16"/>
                    <a:pt x="576" y="13"/>
                    <a:pt x="576" y="8"/>
                  </a:cubicBezTo>
                  <a:cubicBezTo>
                    <a:pt x="576" y="4"/>
                    <a:pt x="580" y="0"/>
                    <a:pt x="584" y="0"/>
                  </a:cubicBezTo>
                  <a:close/>
                  <a:moveTo>
                    <a:pt x="680" y="0"/>
                  </a:moveTo>
                  <a:lnTo>
                    <a:pt x="728" y="0"/>
                  </a:lnTo>
                  <a:cubicBezTo>
                    <a:pt x="733" y="0"/>
                    <a:pt x="736" y="4"/>
                    <a:pt x="736" y="8"/>
                  </a:cubicBezTo>
                  <a:cubicBezTo>
                    <a:pt x="736" y="13"/>
                    <a:pt x="733" y="16"/>
                    <a:pt x="728" y="16"/>
                  </a:cubicBezTo>
                  <a:lnTo>
                    <a:pt x="680" y="16"/>
                  </a:lnTo>
                  <a:cubicBezTo>
                    <a:pt x="676" y="16"/>
                    <a:pt x="672" y="13"/>
                    <a:pt x="672" y="8"/>
                  </a:cubicBezTo>
                  <a:cubicBezTo>
                    <a:pt x="672" y="4"/>
                    <a:pt x="676" y="0"/>
                    <a:pt x="680" y="0"/>
                  </a:cubicBezTo>
                  <a:close/>
                  <a:moveTo>
                    <a:pt x="776" y="0"/>
                  </a:moveTo>
                  <a:lnTo>
                    <a:pt x="824" y="0"/>
                  </a:lnTo>
                  <a:cubicBezTo>
                    <a:pt x="829" y="0"/>
                    <a:pt x="832" y="4"/>
                    <a:pt x="832" y="8"/>
                  </a:cubicBezTo>
                  <a:cubicBezTo>
                    <a:pt x="832" y="13"/>
                    <a:pt x="829" y="16"/>
                    <a:pt x="824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872" y="0"/>
                  </a:moveTo>
                  <a:lnTo>
                    <a:pt x="920" y="0"/>
                  </a:lnTo>
                  <a:cubicBezTo>
                    <a:pt x="925" y="0"/>
                    <a:pt x="928" y="4"/>
                    <a:pt x="928" y="8"/>
                  </a:cubicBezTo>
                  <a:cubicBezTo>
                    <a:pt x="928" y="13"/>
                    <a:pt x="925" y="16"/>
                    <a:pt x="920" y="16"/>
                  </a:cubicBezTo>
                  <a:lnTo>
                    <a:pt x="872" y="16"/>
                  </a:lnTo>
                  <a:cubicBezTo>
                    <a:pt x="868" y="16"/>
                    <a:pt x="864" y="13"/>
                    <a:pt x="864" y="8"/>
                  </a:cubicBezTo>
                  <a:cubicBezTo>
                    <a:pt x="864" y="4"/>
                    <a:pt x="868" y="0"/>
                    <a:pt x="872" y="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6428" name="Freeform 80"/>
            <p:cNvSpPr>
              <a:spLocks noEditPoints="1"/>
            </p:cNvSpPr>
            <p:nvPr/>
          </p:nvSpPr>
          <p:spPr bwMode="auto">
            <a:xfrm>
              <a:off x="352" y="2314"/>
              <a:ext cx="9" cy="159"/>
            </a:xfrm>
            <a:custGeom>
              <a:avLst/>
              <a:gdLst>
                <a:gd name="T0" fmla="*/ 16 w 16"/>
                <a:gd name="T1" fmla="*/ 8 h 352"/>
                <a:gd name="T2" fmla="*/ 16 w 16"/>
                <a:gd name="T3" fmla="*/ 56 h 352"/>
                <a:gd name="T4" fmla="*/ 8 w 16"/>
                <a:gd name="T5" fmla="*/ 64 h 352"/>
                <a:gd name="T6" fmla="*/ 0 w 16"/>
                <a:gd name="T7" fmla="*/ 56 h 352"/>
                <a:gd name="T8" fmla="*/ 0 w 16"/>
                <a:gd name="T9" fmla="*/ 8 h 352"/>
                <a:gd name="T10" fmla="*/ 8 w 16"/>
                <a:gd name="T11" fmla="*/ 0 h 352"/>
                <a:gd name="T12" fmla="*/ 16 w 16"/>
                <a:gd name="T13" fmla="*/ 8 h 352"/>
                <a:gd name="T14" fmla="*/ 16 w 16"/>
                <a:gd name="T15" fmla="*/ 104 h 352"/>
                <a:gd name="T16" fmla="*/ 16 w 16"/>
                <a:gd name="T17" fmla="*/ 152 h 352"/>
                <a:gd name="T18" fmla="*/ 8 w 16"/>
                <a:gd name="T19" fmla="*/ 160 h 352"/>
                <a:gd name="T20" fmla="*/ 0 w 16"/>
                <a:gd name="T21" fmla="*/ 152 h 352"/>
                <a:gd name="T22" fmla="*/ 0 w 16"/>
                <a:gd name="T23" fmla="*/ 104 h 352"/>
                <a:gd name="T24" fmla="*/ 8 w 16"/>
                <a:gd name="T25" fmla="*/ 96 h 352"/>
                <a:gd name="T26" fmla="*/ 16 w 16"/>
                <a:gd name="T27" fmla="*/ 104 h 352"/>
                <a:gd name="T28" fmla="*/ 16 w 16"/>
                <a:gd name="T29" fmla="*/ 200 h 352"/>
                <a:gd name="T30" fmla="*/ 16 w 16"/>
                <a:gd name="T31" fmla="*/ 248 h 352"/>
                <a:gd name="T32" fmla="*/ 8 w 16"/>
                <a:gd name="T33" fmla="*/ 256 h 352"/>
                <a:gd name="T34" fmla="*/ 0 w 16"/>
                <a:gd name="T35" fmla="*/ 248 h 352"/>
                <a:gd name="T36" fmla="*/ 0 w 16"/>
                <a:gd name="T37" fmla="*/ 200 h 352"/>
                <a:gd name="T38" fmla="*/ 8 w 16"/>
                <a:gd name="T39" fmla="*/ 192 h 352"/>
                <a:gd name="T40" fmla="*/ 16 w 16"/>
                <a:gd name="T41" fmla="*/ 200 h 352"/>
                <a:gd name="T42" fmla="*/ 16 w 16"/>
                <a:gd name="T43" fmla="*/ 296 h 352"/>
                <a:gd name="T44" fmla="*/ 16 w 16"/>
                <a:gd name="T45" fmla="*/ 344 h 352"/>
                <a:gd name="T46" fmla="*/ 8 w 16"/>
                <a:gd name="T47" fmla="*/ 352 h 352"/>
                <a:gd name="T48" fmla="*/ 0 w 16"/>
                <a:gd name="T49" fmla="*/ 344 h 352"/>
                <a:gd name="T50" fmla="*/ 0 w 16"/>
                <a:gd name="T51" fmla="*/ 296 h 352"/>
                <a:gd name="T52" fmla="*/ 8 w 16"/>
                <a:gd name="T53" fmla="*/ 288 h 352"/>
                <a:gd name="T54" fmla="*/ 16 w 16"/>
                <a:gd name="T55" fmla="*/ 296 h 3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"/>
                <a:gd name="T85" fmla="*/ 0 h 352"/>
                <a:gd name="T86" fmla="*/ 16 w 16"/>
                <a:gd name="T87" fmla="*/ 352 h 3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" h="352">
                  <a:moveTo>
                    <a:pt x="16" y="8"/>
                  </a:moveTo>
                  <a:lnTo>
                    <a:pt x="16" y="56"/>
                  </a:lnTo>
                  <a:cubicBezTo>
                    <a:pt x="16" y="61"/>
                    <a:pt x="13" y="64"/>
                    <a:pt x="8" y="64"/>
                  </a:cubicBezTo>
                  <a:cubicBezTo>
                    <a:pt x="4" y="64"/>
                    <a:pt x="0" y="61"/>
                    <a:pt x="0" y="56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  <a:moveTo>
                    <a:pt x="16" y="104"/>
                  </a:moveTo>
                  <a:lnTo>
                    <a:pt x="16" y="152"/>
                  </a:lnTo>
                  <a:cubicBezTo>
                    <a:pt x="16" y="157"/>
                    <a:pt x="13" y="160"/>
                    <a:pt x="8" y="160"/>
                  </a:cubicBezTo>
                  <a:cubicBezTo>
                    <a:pt x="4" y="160"/>
                    <a:pt x="0" y="157"/>
                    <a:pt x="0" y="152"/>
                  </a:cubicBezTo>
                  <a:lnTo>
                    <a:pt x="0" y="104"/>
                  </a:lnTo>
                  <a:cubicBezTo>
                    <a:pt x="0" y="100"/>
                    <a:pt x="4" y="96"/>
                    <a:pt x="8" y="96"/>
                  </a:cubicBezTo>
                  <a:cubicBezTo>
                    <a:pt x="13" y="96"/>
                    <a:pt x="16" y="100"/>
                    <a:pt x="16" y="104"/>
                  </a:cubicBezTo>
                  <a:close/>
                  <a:moveTo>
                    <a:pt x="16" y="200"/>
                  </a:moveTo>
                  <a:lnTo>
                    <a:pt x="16" y="248"/>
                  </a:lnTo>
                  <a:cubicBezTo>
                    <a:pt x="16" y="253"/>
                    <a:pt x="13" y="256"/>
                    <a:pt x="8" y="256"/>
                  </a:cubicBezTo>
                  <a:cubicBezTo>
                    <a:pt x="4" y="256"/>
                    <a:pt x="0" y="253"/>
                    <a:pt x="0" y="248"/>
                  </a:cubicBezTo>
                  <a:lnTo>
                    <a:pt x="0" y="200"/>
                  </a:lnTo>
                  <a:cubicBezTo>
                    <a:pt x="0" y="196"/>
                    <a:pt x="4" y="192"/>
                    <a:pt x="8" y="192"/>
                  </a:cubicBezTo>
                  <a:cubicBezTo>
                    <a:pt x="13" y="192"/>
                    <a:pt x="16" y="196"/>
                    <a:pt x="16" y="200"/>
                  </a:cubicBezTo>
                  <a:close/>
                  <a:moveTo>
                    <a:pt x="16" y="296"/>
                  </a:moveTo>
                  <a:lnTo>
                    <a:pt x="16" y="344"/>
                  </a:lnTo>
                  <a:cubicBezTo>
                    <a:pt x="16" y="349"/>
                    <a:pt x="13" y="352"/>
                    <a:pt x="8" y="352"/>
                  </a:cubicBezTo>
                  <a:cubicBezTo>
                    <a:pt x="4" y="352"/>
                    <a:pt x="0" y="349"/>
                    <a:pt x="0" y="344"/>
                  </a:cubicBezTo>
                  <a:lnTo>
                    <a:pt x="0" y="296"/>
                  </a:lnTo>
                  <a:cubicBezTo>
                    <a:pt x="0" y="292"/>
                    <a:pt x="4" y="288"/>
                    <a:pt x="8" y="288"/>
                  </a:cubicBezTo>
                  <a:cubicBezTo>
                    <a:pt x="13" y="288"/>
                    <a:pt x="16" y="292"/>
                    <a:pt x="16" y="296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6429" name="Freeform 81"/>
            <p:cNvSpPr>
              <a:spLocks/>
            </p:cNvSpPr>
            <p:nvPr/>
          </p:nvSpPr>
          <p:spPr bwMode="auto">
            <a:xfrm>
              <a:off x="318" y="2269"/>
              <a:ext cx="76" cy="64"/>
            </a:xfrm>
            <a:custGeom>
              <a:avLst/>
              <a:gdLst>
                <a:gd name="T0" fmla="*/ 69 w 138"/>
                <a:gd name="T1" fmla="*/ 0 h 139"/>
                <a:gd name="T2" fmla="*/ 138 w 138"/>
                <a:gd name="T3" fmla="*/ 139 h 139"/>
                <a:gd name="T4" fmla="*/ 0 w 138"/>
                <a:gd name="T5" fmla="*/ 139 h 139"/>
                <a:gd name="T6" fmla="*/ 69 w 138"/>
                <a:gd name="T7" fmla="*/ 0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139"/>
                <a:gd name="T14" fmla="*/ 138 w 138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139">
                  <a:moveTo>
                    <a:pt x="69" y="0"/>
                  </a:moveTo>
                  <a:lnTo>
                    <a:pt x="138" y="139"/>
                  </a:lnTo>
                  <a:cubicBezTo>
                    <a:pt x="95" y="117"/>
                    <a:pt x="44" y="117"/>
                    <a:pt x="0" y="139"/>
                  </a:cubicBezTo>
                  <a:lnTo>
                    <a:pt x="69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6430" name="Freeform 82"/>
            <p:cNvSpPr>
              <a:spLocks/>
            </p:cNvSpPr>
            <p:nvPr/>
          </p:nvSpPr>
          <p:spPr bwMode="auto">
            <a:xfrm>
              <a:off x="318" y="2468"/>
              <a:ext cx="76" cy="62"/>
            </a:xfrm>
            <a:custGeom>
              <a:avLst/>
              <a:gdLst>
                <a:gd name="T0" fmla="*/ 69 w 138"/>
                <a:gd name="T1" fmla="*/ 138 h 138"/>
                <a:gd name="T2" fmla="*/ 0 w 138"/>
                <a:gd name="T3" fmla="*/ 0 h 138"/>
                <a:gd name="T4" fmla="*/ 138 w 138"/>
                <a:gd name="T5" fmla="*/ 0 h 138"/>
                <a:gd name="T6" fmla="*/ 138 w 138"/>
                <a:gd name="T7" fmla="*/ 0 h 138"/>
                <a:gd name="T8" fmla="*/ 69 w 138"/>
                <a:gd name="T9" fmla="*/ 138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38"/>
                <a:gd name="T17" fmla="*/ 138 w 138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38">
                  <a:moveTo>
                    <a:pt x="69" y="138"/>
                  </a:moveTo>
                  <a:lnTo>
                    <a:pt x="0" y="0"/>
                  </a:lnTo>
                  <a:cubicBezTo>
                    <a:pt x="44" y="22"/>
                    <a:pt x="95" y="22"/>
                    <a:pt x="138" y="0"/>
                  </a:cubicBezTo>
                  <a:lnTo>
                    <a:pt x="69" y="13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6431" name="Rectangle 83"/>
            <p:cNvSpPr>
              <a:spLocks noChangeArrowheads="1"/>
            </p:cNvSpPr>
            <p:nvPr/>
          </p:nvSpPr>
          <p:spPr bwMode="auto">
            <a:xfrm>
              <a:off x="93" y="2295"/>
              <a:ext cx="19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可选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6432" name="Rectangle 84"/>
            <p:cNvSpPr>
              <a:spLocks noChangeArrowheads="1"/>
            </p:cNvSpPr>
            <p:nvPr/>
          </p:nvSpPr>
          <p:spPr bwMode="auto">
            <a:xfrm>
              <a:off x="93" y="2411"/>
              <a:ext cx="19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部分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6433" name="Rectangle 56"/>
            <p:cNvSpPr>
              <a:spLocks noChangeArrowheads="1"/>
            </p:cNvSpPr>
            <p:nvPr/>
          </p:nvSpPr>
          <p:spPr bwMode="auto">
            <a:xfrm>
              <a:off x="4141" y="1530"/>
              <a:ext cx="191" cy="462"/>
            </a:xfrm>
            <a:prstGeom prst="rect">
              <a:avLst/>
            </a:prstGeom>
            <a:solidFill>
              <a:srgbClr val="F7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zh-CN" altLang="en-US" sz="16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分组头</a:t>
              </a:r>
              <a:endParaRPr lang="zh-CN" altLang="en-US" sz="32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</p:grpSp>
      <p:sp>
        <p:nvSpPr>
          <p:cNvPr id="356434" name="Rectangle 82"/>
          <p:cNvSpPr>
            <a:spLocks noChangeArrowheads="1"/>
          </p:cNvSpPr>
          <p:nvPr/>
        </p:nvSpPr>
        <p:spPr bwMode="auto">
          <a:xfrm>
            <a:off x="971550" y="1385888"/>
            <a:ext cx="5362575" cy="3952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6435" name="Text Box 103"/>
          <p:cNvSpPr txBox="1">
            <a:spLocks noChangeArrowheads="1"/>
          </p:cNvSpPr>
          <p:nvPr/>
        </p:nvSpPr>
        <p:spPr bwMode="auto">
          <a:xfrm>
            <a:off x="466725" y="4229100"/>
            <a:ext cx="61928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30000"/>
              </a:spcBef>
            </a:pPr>
            <a:r>
              <a:rPr lang="zh-CN" altLang="en-US" sz="2000" b="0" u="none">
                <a:solidFill>
                  <a:srgbClr val="1A3868"/>
                </a:solidFill>
              </a:rPr>
              <a:t>标识、标志、片偏移字段，与</a:t>
            </a:r>
            <a:r>
              <a:rPr lang="en-US" altLang="zh-CN" sz="2000" b="0" u="none">
                <a:solidFill>
                  <a:srgbClr val="1A3868"/>
                </a:solidFill>
              </a:rPr>
              <a:t>IP</a:t>
            </a:r>
            <a:r>
              <a:rPr lang="zh-CN" altLang="en-US" sz="2000" b="0" u="none">
                <a:solidFill>
                  <a:srgbClr val="1A3868"/>
                </a:solidFill>
              </a:rPr>
              <a:t>分组的分片和组装有关；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434" grpId="0" animBg="1"/>
      <p:bldP spid="3564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3" name="标题 1"/>
          <p:cNvSpPr>
            <a:spLocks noGrp="1"/>
          </p:cNvSpPr>
          <p:nvPr>
            <p:ph type="title" idx="4294967295"/>
          </p:nvPr>
        </p:nvSpPr>
        <p:spPr>
          <a:xfrm>
            <a:off x="374650" y="555625"/>
            <a:ext cx="6429375" cy="857250"/>
          </a:xfrm>
        </p:spPr>
        <p:txBody>
          <a:bodyPr/>
          <a:lstStyle/>
          <a:p>
            <a:pPr algn="l"/>
            <a:r>
              <a:rPr lang="en-US" altLang="zh-CN" sz="240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IP</a:t>
            </a:r>
            <a:r>
              <a:rPr lang="zh-CN" altLang="en-US" sz="240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分组的分片与组装</a:t>
            </a:r>
          </a:p>
        </p:txBody>
      </p:sp>
      <p:sp>
        <p:nvSpPr>
          <p:cNvPr id="310274" name="内容占位符 2"/>
          <p:cNvSpPr>
            <a:spLocks noGrp="1"/>
          </p:cNvSpPr>
          <p:nvPr>
            <p:ph idx="4294967295"/>
          </p:nvPr>
        </p:nvSpPr>
        <p:spPr>
          <a:xfrm>
            <a:off x="250825" y="1196975"/>
            <a:ext cx="6335713" cy="173831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IP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分组的可标识的最大长度为</a:t>
            </a:r>
            <a:r>
              <a:rPr lang="en-US" altLang="zh-CN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65535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个字节。</a:t>
            </a:r>
          </a:p>
          <a:p>
            <a:pPr>
              <a:lnSpc>
                <a:spcPct val="120000"/>
              </a:lnSpc>
            </a:pP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从</a:t>
            </a:r>
            <a:r>
              <a:rPr lang="en-US" altLang="zh-CN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IP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协议与数据链路层协议的角度看：要根据下一个网络的数据链路层的</a:t>
            </a:r>
            <a:r>
              <a:rPr lang="zh-CN" alt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最大传输单元</a:t>
            </a:r>
            <a:r>
              <a:rPr lang="en-US" altLang="zh-CN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MTU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决定是否分片。分片的基本方法：</a:t>
            </a:r>
            <a:endParaRPr lang="en-US" altLang="zh-CN" sz="200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0277" name="Object 1"/>
          <p:cNvGraphicFramePr>
            <a:graphicFrameLocks noChangeAspect="1"/>
          </p:cNvGraphicFramePr>
          <p:nvPr/>
        </p:nvGraphicFramePr>
        <p:xfrm>
          <a:off x="1403350" y="2789238"/>
          <a:ext cx="3814763" cy="2155825"/>
        </p:xfrm>
        <a:graphic>
          <a:graphicData uri="http://schemas.openxmlformats.org/presentationml/2006/ole">
            <p:oleObj spid="_x0000_s310277" name="Visio" r:id="rId4" imgW="4327439" imgH="2447067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1" name="标题 1"/>
          <p:cNvSpPr>
            <a:spLocks noGrp="1"/>
          </p:cNvSpPr>
          <p:nvPr>
            <p:ph type="title" idx="4294967295"/>
          </p:nvPr>
        </p:nvSpPr>
        <p:spPr>
          <a:xfrm>
            <a:off x="374650" y="752475"/>
            <a:ext cx="6429375" cy="668338"/>
          </a:xfrm>
        </p:spPr>
        <p:txBody>
          <a:bodyPr/>
          <a:lstStyle/>
          <a:p>
            <a:pPr algn="l"/>
            <a:r>
              <a:rPr lang="zh-CN" altLang="en-US" sz="240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标识</a:t>
            </a:r>
          </a:p>
        </p:txBody>
      </p:sp>
      <p:sp>
        <p:nvSpPr>
          <p:cNvPr id="312322" name="内容占位符 2"/>
          <p:cNvSpPr>
            <a:spLocks noGrp="1"/>
          </p:cNvSpPr>
          <p:nvPr>
            <p:ph idx="4294967295"/>
          </p:nvPr>
        </p:nvSpPr>
        <p:spPr>
          <a:xfrm>
            <a:off x="395288" y="1519238"/>
            <a:ext cx="5748348" cy="3070225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ct val="10000"/>
              </a:spcAft>
            </a:pPr>
            <a:r>
              <a:rPr lang="zh-CN" altLang="en-US" sz="20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标识字段长度为</a:t>
            </a:r>
            <a:r>
              <a:rPr lang="en-US" altLang="zh-CN" sz="20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zh-CN" altLang="en-US" sz="20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位，最多可以分配的</a:t>
            </a:r>
            <a:r>
              <a:rPr lang="en-US" altLang="zh-CN" sz="20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ID</a:t>
            </a:r>
            <a:r>
              <a:rPr lang="zh-CN" altLang="en-US" sz="20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值为</a:t>
            </a:r>
            <a:r>
              <a:rPr lang="en-US" altLang="zh-CN" sz="20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65535</a:t>
            </a:r>
            <a:r>
              <a:rPr lang="zh-CN" altLang="en-US" sz="20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个，用于</a:t>
            </a:r>
            <a:r>
              <a:rPr lang="zh-CN" alt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区分分组</a:t>
            </a:r>
            <a:r>
              <a:rPr lang="zh-CN" altLang="en-US" sz="20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；</a:t>
            </a:r>
            <a:endParaRPr lang="en-US" altLang="zh-CN" sz="2000" dirty="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Aft>
                <a:spcPct val="10000"/>
              </a:spcAft>
            </a:pPr>
            <a:r>
              <a:rPr lang="zh-CN" altLang="en-US" sz="20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分组可能通过不同的传输路径到达目的结点，目的结点根据标识字段</a:t>
            </a:r>
            <a:r>
              <a:rPr lang="en-US" altLang="zh-CN" sz="20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ID</a:t>
            </a:r>
            <a:r>
              <a:rPr lang="zh-CN" altLang="en-US" sz="20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值，将同一标识的片挑出来重装。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51" name="标题 1"/>
          <p:cNvSpPr>
            <a:spLocks noGrp="1"/>
          </p:cNvSpPr>
          <p:nvPr>
            <p:ph type="title" idx="4294967295"/>
          </p:nvPr>
        </p:nvSpPr>
        <p:spPr>
          <a:xfrm>
            <a:off x="447675" y="733425"/>
            <a:ext cx="6429375" cy="614363"/>
          </a:xfrm>
        </p:spPr>
        <p:txBody>
          <a:bodyPr/>
          <a:lstStyle/>
          <a:p>
            <a:pPr algn="l"/>
            <a:r>
              <a:rPr lang="zh-CN" altLang="en-US" sz="240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标志</a:t>
            </a:r>
          </a:p>
        </p:txBody>
      </p:sp>
      <p:sp>
        <p:nvSpPr>
          <p:cNvPr id="313352" name="内容占位符 2"/>
          <p:cNvSpPr>
            <a:spLocks noGrp="1"/>
          </p:cNvSpPr>
          <p:nvPr>
            <p:ph idx="4294967295"/>
          </p:nvPr>
        </p:nvSpPr>
        <p:spPr>
          <a:xfrm>
            <a:off x="252413" y="1347788"/>
            <a:ext cx="6624637" cy="433387"/>
          </a:xfrm>
        </p:spPr>
        <p:txBody>
          <a:bodyPr/>
          <a:lstStyle/>
          <a:p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标志字段共</a:t>
            </a:r>
            <a:r>
              <a:rPr lang="en-US" altLang="zh-CN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位，最高位为</a:t>
            </a:r>
            <a:r>
              <a:rPr lang="en-US" altLang="zh-CN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，必须复制到所有分组中；</a:t>
            </a:r>
          </a:p>
        </p:txBody>
      </p:sp>
      <p:sp>
        <p:nvSpPr>
          <p:cNvPr id="3133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graphicFrame>
        <p:nvGraphicFramePr>
          <p:cNvPr id="313350" name="Object 1"/>
          <p:cNvGraphicFramePr>
            <a:graphicFrameLocks noChangeAspect="1"/>
          </p:cNvGraphicFramePr>
          <p:nvPr/>
        </p:nvGraphicFramePr>
        <p:xfrm>
          <a:off x="2124075" y="1987550"/>
          <a:ext cx="3024188" cy="657225"/>
        </p:xfrm>
        <a:graphic>
          <a:graphicData uri="http://schemas.openxmlformats.org/presentationml/2006/ole">
            <p:oleObj spid="_x0000_s313350" name="Visio" r:id="rId4" imgW="1749171" imgH="377571" progId="Visio.Drawing.11">
              <p:embed/>
            </p:oleObj>
          </a:graphicData>
        </a:graphic>
      </p:graphicFrame>
      <p:sp>
        <p:nvSpPr>
          <p:cNvPr id="313356" name="内容占位符 2"/>
          <p:cNvSpPr>
            <a:spLocks/>
          </p:cNvSpPr>
          <p:nvPr/>
        </p:nvSpPr>
        <p:spPr bwMode="auto">
          <a:xfrm>
            <a:off x="323850" y="2789238"/>
            <a:ext cx="62642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zh-CN" altLang="en-US" sz="2000" b="0" u="none">
                <a:solidFill>
                  <a:srgbClr val="C00000"/>
                </a:solidFill>
              </a:rPr>
              <a:t>不分片（</a:t>
            </a:r>
            <a:r>
              <a:rPr lang="en-US" altLang="zh-CN" sz="2000" b="0" u="none">
                <a:solidFill>
                  <a:srgbClr val="C00000"/>
                </a:solidFill>
              </a:rPr>
              <a:t>DF</a:t>
            </a:r>
            <a:r>
              <a:rPr lang="zh-CN" altLang="en-US" sz="2000" b="0" u="none">
                <a:solidFill>
                  <a:srgbClr val="C00000"/>
                </a:solidFill>
              </a:rPr>
              <a:t>）值</a:t>
            </a:r>
            <a:r>
              <a:rPr lang="zh-CN" altLang="en-US" sz="2000" b="0" u="none">
                <a:solidFill>
                  <a:srgbClr val="1A3868"/>
                </a:solidFill>
              </a:rPr>
              <a:t>：</a:t>
            </a:r>
            <a:r>
              <a:rPr lang="en-US" altLang="zh-CN" sz="2000" b="0" u="none">
                <a:solidFill>
                  <a:srgbClr val="1A3868"/>
                </a:solidFill>
              </a:rPr>
              <a:t>DF=1</a:t>
            </a:r>
            <a:r>
              <a:rPr lang="zh-CN" altLang="en-US" sz="2000" b="0" u="none">
                <a:solidFill>
                  <a:srgbClr val="1A3868"/>
                </a:solidFill>
              </a:rPr>
              <a:t>，表示接收结点不能对分组分片； </a:t>
            </a:r>
            <a:r>
              <a:rPr lang="en-US" altLang="zh-CN" sz="2000" b="0" u="none">
                <a:solidFill>
                  <a:srgbClr val="1A3868"/>
                </a:solidFill>
              </a:rPr>
              <a:t>DF=0</a:t>
            </a:r>
            <a:r>
              <a:rPr lang="zh-CN" altLang="en-US" sz="2000" b="0" u="none">
                <a:solidFill>
                  <a:srgbClr val="1A3868"/>
                </a:solidFill>
              </a:rPr>
              <a:t>，表示可以分片；</a:t>
            </a:r>
            <a:endParaRPr lang="en-US" altLang="zh-CN" sz="2000" b="0" u="none">
              <a:solidFill>
                <a:srgbClr val="1A3868"/>
              </a:solidFill>
            </a:endParaRP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zh-CN" altLang="en-US" sz="2000" b="0" u="none">
                <a:solidFill>
                  <a:srgbClr val="C00000"/>
                </a:solidFill>
              </a:rPr>
              <a:t>分片（</a:t>
            </a:r>
            <a:r>
              <a:rPr lang="en-US" altLang="zh-CN" sz="2000" b="0" u="none">
                <a:solidFill>
                  <a:srgbClr val="C00000"/>
                </a:solidFill>
              </a:rPr>
              <a:t>MF </a:t>
            </a:r>
            <a:r>
              <a:rPr lang="zh-CN" altLang="en-US" sz="2000" b="0" u="none">
                <a:solidFill>
                  <a:srgbClr val="C00000"/>
                </a:solidFill>
              </a:rPr>
              <a:t>）值</a:t>
            </a:r>
            <a:r>
              <a:rPr lang="zh-CN" altLang="en-US" sz="2000" b="0" u="none">
                <a:solidFill>
                  <a:srgbClr val="1A3868"/>
                </a:solidFill>
              </a:rPr>
              <a:t>：</a:t>
            </a:r>
            <a:r>
              <a:rPr lang="en-US" altLang="zh-CN" sz="2000" b="0" u="none">
                <a:solidFill>
                  <a:srgbClr val="1A3868"/>
                </a:solidFill>
              </a:rPr>
              <a:t>MF=1</a:t>
            </a:r>
            <a:r>
              <a:rPr lang="zh-CN" altLang="en-US" sz="2000" b="0" u="none">
                <a:solidFill>
                  <a:srgbClr val="1A3868"/>
                </a:solidFill>
              </a:rPr>
              <a:t>表示接收的分片不是最后一个分片； </a:t>
            </a:r>
            <a:r>
              <a:rPr lang="en-US" altLang="zh-CN" sz="2000" b="0" u="none">
                <a:solidFill>
                  <a:srgbClr val="1A3868"/>
                </a:solidFill>
              </a:rPr>
              <a:t>MF=0</a:t>
            </a:r>
            <a:r>
              <a:rPr lang="zh-CN" altLang="en-US" sz="2000" b="0" u="none">
                <a:solidFill>
                  <a:srgbClr val="1A3868"/>
                </a:solidFill>
              </a:rPr>
              <a:t>表示接收的是最后一个分片。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5" name="标题 1"/>
          <p:cNvSpPr>
            <a:spLocks noGrp="1"/>
          </p:cNvSpPr>
          <p:nvPr>
            <p:ph type="title" idx="4294967295"/>
          </p:nvPr>
        </p:nvSpPr>
        <p:spPr>
          <a:xfrm>
            <a:off x="468313" y="608013"/>
            <a:ext cx="3638550" cy="668337"/>
          </a:xfrm>
        </p:spPr>
        <p:txBody>
          <a:bodyPr/>
          <a:lstStyle/>
          <a:p>
            <a:pPr algn="l"/>
            <a:r>
              <a:rPr lang="zh-CN" altLang="en-US" sz="240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片偏移</a:t>
            </a:r>
          </a:p>
        </p:txBody>
      </p:sp>
      <p:sp>
        <p:nvSpPr>
          <p:cNvPr id="314376" name="内容占位符 2"/>
          <p:cNvSpPr>
            <a:spLocks noGrp="1"/>
          </p:cNvSpPr>
          <p:nvPr>
            <p:ph idx="4294967295"/>
          </p:nvPr>
        </p:nvSpPr>
        <p:spPr>
          <a:xfrm>
            <a:off x="468313" y="1204913"/>
            <a:ext cx="5832475" cy="890587"/>
          </a:xfrm>
        </p:spPr>
        <p:txBody>
          <a:bodyPr/>
          <a:lstStyle/>
          <a:p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表示分片在整个分组中的相对位置，以</a:t>
            </a:r>
            <a:r>
              <a:rPr lang="en-US" altLang="zh-CN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8Byte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为单位计数；</a:t>
            </a:r>
          </a:p>
          <a:p>
            <a:pPr>
              <a:spcBef>
                <a:spcPct val="40000"/>
              </a:spcBef>
            </a:pP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分片方法的例子：</a:t>
            </a:r>
          </a:p>
        </p:txBody>
      </p:sp>
      <p:sp>
        <p:nvSpPr>
          <p:cNvPr id="3143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graphicFrame>
        <p:nvGraphicFramePr>
          <p:cNvPr id="314374" name="Object 1"/>
          <p:cNvGraphicFramePr>
            <a:graphicFrameLocks noChangeAspect="1"/>
          </p:cNvGraphicFramePr>
          <p:nvPr/>
        </p:nvGraphicFramePr>
        <p:xfrm>
          <a:off x="898525" y="2489200"/>
          <a:ext cx="4968875" cy="2316163"/>
        </p:xfrm>
        <a:graphic>
          <a:graphicData uri="http://schemas.openxmlformats.org/presentationml/2006/ole">
            <p:oleObj spid="_x0000_s314374" name="Visio" r:id="rId3" imgW="4489323" imgH="2092071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8" name="标题 1"/>
          <p:cNvSpPr>
            <a:spLocks noGrp="1"/>
          </p:cNvSpPr>
          <p:nvPr>
            <p:ph type="title" idx="4294967295"/>
          </p:nvPr>
        </p:nvSpPr>
        <p:spPr>
          <a:xfrm>
            <a:off x="539750" y="844550"/>
            <a:ext cx="5400675" cy="431800"/>
          </a:xfrm>
        </p:spPr>
        <p:txBody>
          <a:bodyPr/>
          <a:lstStyle/>
          <a:p>
            <a:pPr algn="l"/>
            <a:r>
              <a:rPr lang="zh-CN" altLang="en-US" sz="240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分片与标识、标志、片偏移的关系</a:t>
            </a:r>
          </a:p>
        </p:txBody>
      </p:sp>
      <p:sp>
        <p:nvSpPr>
          <p:cNvPr id="3154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graphicFrame>
        <p:nvGraphicFramePr>
          <p:cNvPr id="315397" name="Object 1"/>
          <p:cNvGraphicFramePr>
            <a:graphicFrameLocks noChangeAspect="1"/>
          </p:cNvGraphicFramePr>
          <p:nvPr/>
        </p:nvGraphicFramePr>
        <p:xfrm>
          <a:off x="1044575" y="1260475"/>
          <a:ext cx="4103688" cy="3659188"/>
        </p:xfrm>
        <a:graphic>
          <a:graphicData uri="http://schemas.openxmlformats.org/presentationml/2006/ole">
            <p:oleObj spid="_x0000_s315397" name="Visio" r:id="rId4" imgW="5292471" imgH="4717923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474" name="Group 2"/>
          <p:cNvGrpSpPr>
            <a:grpSpLocks/>
          </p:cNvGrpSpPr>
          <p:nvPr/>
        </p:nvGrpSpPr>
        <p:grpSpPr bwMode="auto">
          <a:xfrm>
            <a:off x="95250" y="703263"/>
            <a:ext cx="6924675" cy="3452812"/>
            <a:chOff x="22" y="804"/>
            <a:chExt cx="4362" cy="2175"/>
          </a:xfrm>
        </p:grpSpPr>
        <p:sp>
          <p:nvSpPr>
            <p:cNvPr id="361475" name="AutoShape 6"/>
            <p:cNvSpPr>
              <a:spLocks noChangeAspect="1" noChangeArrowheads="1" noTextEdit="1"/>
            </p:cNvSpPr>
            <p:nvPr/>
          </p:nvSpPr>
          <p:spPr bwMode="auto">
            <a:xfrm>
              <a:off x="22" y="804"/>
              <a:ext cx="4362" cy="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1476" name="Rectangle 7"/>
            <p:cNvSpPr>
              <a:spLocks noChangeArrowheads="1"/>
            </p:cNvSpPr>
            <p:nvPr/>
          </p:nvSpPr>
          <p:spPr bwMode="auto">
            <a:xfrm>
              <a:off x="567" y="967"/>
              <a:ext cx="423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1477" name="Rectangle 8"/>
            <p:cNvSpPr>
              <a:spLocks noChangeArrowheads="1"/>
            </p:cNvSpPr>
            <p:nvPr/>
          </p:nvSpPr>
          <p:spPr bwMode="auto">
            <a:xfrm>
              <a:off x="655" y="1050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版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1478" name="Rectangle 9"/>
            <p:cNvSpPr>
              <a:spLocks noChangeArrowheads="1"/>
            </p:cNvSpPr>
            <p:nvPr/>
          </p:nvSpPr>
          <p:spPr bwMode="auto">
            <a:xfrm>
              <a:off x="788" y="1050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本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1479" name="Rectangle 10"/>
            <p:cNvSpPr>
              <a:spLocks noChangeArrowheads="1"/>
            </p:cNvSpPr>
            <p:nvPr/>
          </p:nvSpPr>
          <p:spPr bwMode="auto">
            <a:xfrm>
              <a:off x="990" y="967"/>
              <a:ext cx="422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1480" name="Rectangle 11"/>
            <p:cNvSpPr>
              <a:spLocks noChangeArrowheads="1"/>
            </p:cNvSpPr>
            <p:nvPr/>
          </p:nvSpPr>
          <p:spPr bwMode="auto">
            <a:xfrm>
              <a:off x="1077" y="982"/>
              <a:ext cx="3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分组头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1481" name="Rectangle 12"/>
            <p:cNvSpPr>
              <a:spLocks noChangeArrowheads="1"/>
            </p:cNvSpPr>
            <p:nvPr/>
          </p:nvSpPr>
          <p:spPr bwMode="auto">
            <a:xfrm>
              <a:off x="1077" y="1090"/>
              <a:ext cx="2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长度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1482" name="Rectangle 13"/>
            <p:cNvSpPr>
              <a:spLocks noChangeArrowheads="1"/>
            </p:cNvSpPr>
            <p:nvPr/>
          </p:nvSpPr>
          <p:spPr bwMode="auto">
            <a:xfrm>
              <a:off x="1412" y="967"/>
              <a:ext cx="844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1483" name="Rectangle 14"/>
            <p:cNvSpPr>
              <a:spLocks noChangeArrowheads="1"/>
            </p:cNvSpPr>
            <p:nvPr/>
          </p:nvSpPr>
          <p:spPr bwMode="auto">
            <a:xfrm>
              <a:off x="1623" y="1050"/>
              <a:ext cx="4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服务类型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1484" name="Rectangle 15"/>
            <p:cNvSpPr>
              <a:spLocks noChangeArrowheads="1"/>
            </p:cNvSpPr>
            <p:nvPr/>
          </p:nvSpPr>
          <p:spPr bwMode="auto">
            <a:xfrm>
              <a:off x="2256" y="967"/>
              <a:ext cx="1689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1485" name="Rectangle 16"/>
            <p:cNvSpPr>
              <a:spLocks noChangeArrowheads="1"/>
            </p:cNvSpPr>
            <p:nvPr/>
          </p:nvSpPr>
          <p:spPr bwMode="auto">
            <a:xfrm>
              <a:off x="2731" y="1050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总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1486" name="Rectangle 17"/>
            <p:cNvSpPr>
              <a:spLocks noChangeArrowheads="1"/>
            </p:cNvSpPr>
            <p:nvPr/>
          </p:nvSpPr>
          <p:spPr bwMode="auto">
            <a:xfrm>
              <a:off x="3048" y="1050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长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1487" name="Rectangle 18"/>
            <p:cNvSpPr>
              <a:spLocks noChangeArrowheads="1"/>
            </p:cNvSpPr>
            <p:nvPr/>
          </p:nvSpPr>
          <p:spPr bwMode="auto">
            <a:xfrm>
              <a:off x="3364" y="1050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度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1488" name="Rectangle 19"/>
            <p:cNvSpPr>
              <a:spLocks noChangeArrowheads="1"/>
            </p:cNvSpPr>
            <p:nvPr/>
          </p:nvSpPr>
          <p:spPr bwMode="auto">
            <a:xfrm>
              <a:off x="567" y="1227"/>
              <a:ext cx="1689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1489" name="Rectangle 20"/>
            <p:cNvSpPr>
              <a:spLocks noChangeArrowheads="1"/>
            </p:cNvSpPr>
            <p:nvPr/>
          </p:nvSpPr>
          <p:spPr bwMode="auto">
            <a:xfrm>
              <a:off x="1253" y="131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标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1490" name="Rectangle 21"/>
            <p:cNvSpPr>
              <a:spLocks noChangeArrowheads="1"/>
            </p:cNvSpPr>
            <p:nvPr/>
          </p:nvSpPr>
          <p:spPr bwMode="auto">
            <a:xfrm>
              <a:off x="1464" y="131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识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1491" name="Rectangle 22"/>
            <p:cNvSpPr>
              <a:spLocks noChangeArrowheads="1"/>
            </p:cNvSpPr>
            <p:nvPr/>
          </p:nvSpPr>
          <p:spPr bwMode="auto">
            <a:xfrm>
              <a:off x="2256" y="1227"/>
              <a:ext cx="422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1492" name="Rectangle 23"/>
            <p:cNvSpPr>
              <a:spLocks noChangeArrowheads="1"/>
            </p:cNvSpPr>
            <p:nvPr/>
          </p:nvSpPr>
          <p:spPr bwMode="auto">
            <a:xfrm>
              <a:off x="2344" y="131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标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1493" name="Rectangle 24"/>
            <p:cNvSpPr>
              <a:spLocks noChangeArrowheads="1"/>
            </p:cNvSpPr>
            <p:nvPr/>
          </p:nvSpPr>
          <p:spPr bwMode="auto">
            <a:xfrm>
              <a:off x="2476" y="131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志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1494" name="Rectangle 25"/>
            <p:cNvSpPr>
              <a:spLocks noChangeArrowheads="1"/>
            </p:cNvSpPr>
            <p:nvPr/>
          </p:nvSpPr>
          <p:spPr bwMode="auto">
            <a:xfrm>
              <a:off x="2678" y="1227"/>
              <a:ext cx="1267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1495" name="Rectangle 26"/>
            <p:cNvSpPr>
              <a:spLocks noChangeArrowheads="1"/>
            </p:cNvSpPr>
            <p:nvPr/>
          </p:nvSpPr>
          <p:spPr bwMode="auto">
            <a:xfrm>
              <a:off x="3153" y="1311"/>
              <a:ext cx="3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片偏移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1496" name="Rectangle 27"/>
            <p:cNvSpPr>
              <a:spLocks noChangeArrowheads="1"/>
            </p:cNvSpPr>
            <p:nvPr/>
          </p:nvSpPr>
          <p:spPr bwMode="auto">
            <a:xfrm>
              <a:off x="567" y="1488"/>
              <a:ext cx="845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1497" name="Rectangle 28"/>
            <p:cNvSpPr>
              <a:spLocks noChangeArrowheads="1"/>
            </p:cNvSpPr>
            <p:nvPr/>
          </p:nvSpPr>
          <p:spPr bwMode="auto">
            <a:xfrm>
              <a:off x="779" y="1572"/>
              <a:ext cx="4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生存时间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1498" name="Rectangle 29"/>
            <p:cNvSpPr>
              <a:spLocks noChangeArrowheads="1"/>
            </p:cNvSpPr>
            <p:nvPr/>
          </p:nvSpPr>
          <p:spPr bwMode="auto">
            <a:xfrm>
              <a:off x="1412" y="1488"/>
              <a:ext cx="844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1499" name="Rectangle 30"/>
            <p:cNvSpPr>
              <a:spLocks noChangeArrowheads="1"/>
            </p:cNvSpPr>
            <p:nvPr/>
          </p:nvSpPr>
          <p:spPr bwMode="auto">
            <a:xfrm>
              <a:off x="1702" y="1572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协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1500" name="Rectangle 31"/>
            <p:cNvSpPr>
              <a:spLocks noChangeArrowheads="1"/>
            </p:cNvSpPr>
            <p:nvPr/>
          </p:nvSpPr>
          <p:spPr bwMode="auto">
            <a:xfrm>
              <a:off x="1860" y="1572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议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1501" name="Rectangle 32"/>
            <p:cNvSpPr>
              <a:spLocks noChangeArrowheads="1"/>
            </p:cNvSpPr>
            <p:nvPr/>
          </p:nvSpPr>
          <p:spPr bwMode="auto">
            <a:xfrm>
              <a:off x="2256" y="1488"/>
              <a:ext cx="1689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1502" name="Rectangle 33"/>
            <p:cNvSpPr>
              <a:spLocks noChangeArrowheads="1"/>
            </p:cNvSpPr>
            <p:nvPr/>
          </p:nvSpPr>
          <p:spPr bwMode="auto">
            <a:xfrm>
              <a:off x="2837" y="1572"/>
              <a:ext cx="56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头部校验和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1503" name="Rectangle 34"/>
            <p:cNvSpPr>
              <a:spLocks noChangeArrowheads="1"/>
            </p:cNvSpPr>
            <p:nvPr/>
          </p:nvSpPr>
          <p:spPr bwMode="auto">
            <a:xfrm>
              <a:off x="567" y="1748"/>
              <a:ext cx="3378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1504" name="Rectangle 35"/>
            <p:cNvSpPr>
              <a:spLocks noChangeArrowheads="1"/>
            </p:cNvSpPr>
            <p:nvPr/>
          </p:nvSpPr>
          <p:spPr bwMode="auto">
            <a:xfrm>
              <a:off x="1973" y="1832"/>
              <a:ext cx="12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6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源</a:t>
              </a:r>
              <a:endParaRPr lang="zh-CN" altLang="en-US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1505" name="Rectangle 36"/>
            <p:cNvSpPr>
              <a:spLocks noChangeArrowheads="1"/>
            </p:cNvSpPr>
            <p:nvPr/>
          </p:nvSpPr>
          <p:spPr bwMode="auto">
            <a:xfrm>
              <a:off x="2154" y="1824"/>
              <a:ext cx="12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600" u="none">
                  <a:solidFill>
                    <a:srgbClr val="003399"/>
                  </a:solidFill>
                  <a:ea typeface="Gulim" pitchFamily="34" charset="-127"/>
                </a:rPr>
                <a:t>IP</a:t>
              </a:r>
              <a:endParaRPr lang="en-US" altLang="zh-CN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1506" name="Rectangle 37"/>
            <p:cNvSpPr>
              <a:spLocks noChangeArrowheads="1"/>
            </p:cNvSpPr>
            <p:nvPr/>
          </p:nvSpPr>
          <p:spPr bwMode="auto">
            <a:xfrm>
              <a:off x="2293" y="1832"/>
              <a:ext cx="2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6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地址</a:t>
              </a:r>
              <a:endParaRPr lang="zh-CN" altLang="en-US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1507" name="Rectangle 38"/>
            <p:cNvSpPr>
              <a:spLocks noChangeArrowheads="1"/>
            </p:cNvSpPr>
            <p:nvPr/>
          </p:nvSpPr>
          <p:spPr bwMode="auto">
            <a:xfrm>
              <a:off x="567" y="2009"/>
              <a:ext cx="3378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1508" name="Rectangle 39"/>
            <p:cNvSpPr>
              <a:spLocks noChangeArrowheads="1"/>
            </p:cNvSpPr>
            <p:nvPr/>
          </p:nvSpPr>
          <p:spPr bwMode="auto">
            <a:xfrm>
              <a:off x="1927" y="2093"/>
              <a:ext cx="2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6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目的</a:t>
              </a:r>
              <a:endParaRPr lang="zh-CN" altLang="en-US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1509" name="Rectangle 40"/>
            <p:cNvSpPr>
              <a:spLocks noChangeArrowheads="1"/>
            </p:cNvSpPr>
            <p:nvPr/>
          </p:nvSpPr>
          <p:spPr bwMode="auto">
            <a:xfrm>
              <a:off x="2212" y="2085"/>
              <a:ext cx="12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600" u="none">
                  <a:solidFill>
                    <a:srgbClr val="003399"/>
                  </a:solidFill>
                  <a:ea typeface="Gulim" pitchFamily="34" charset="-127"/>
                </a:rPr>
                <a:t>IP</a:t>
              </a:r>
              <a:endParaRPr lang="en-US" altLang="zh-CN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1510" name="Rectangle 41"/>
            <p:cNvSpPr>
              <a:spLocks noChangeArrowheads="1"/>
            </p:cNvSpPr>
            <p:nvPr/>
          </p:nvSpPr>
          <p:spPr bwMode="auto">
            <a:xfrm>
              <a:off x="2384" y="2093"/>
              <a:ext cx="2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6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地址</a:t>
              </a:r>
              <a:endParaRPr lang="zh-CN" altLang="en-US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1511" name="Rectangle 42"/>
            <p:cNvSpPr>
              <a:spLocks noChangeArrowheads="1"/>
            </p:cNvSpPr>
            <p:nvPr/>
          </p:nvSpPr>
          <p:spPr bwMode="auto">
            <a:xfrm>
              <a:off x="567" y="2269"/>
              <a:ext cx="2745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1512" name="Rectangle 43"/>
            <p:cNvSpPr>
              <a:spLocks noChangeArrowheads="1"/>
            </p:cNvSpPr>
            <p:nvPr/>
          </p:nvSpPr>
          <p:spPr bwMode="auto">
            <a:xfrm>
              <a:off x="567" y="2269"/>
              <a:ext cx="2745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1513" name="Rectangle 44"/>
            <p:cNvSpPr>
              <a:spLocks noChangeArrowheads="1"/>
            </p:cNvSpPr>
            <p:nvPr/>
          </p:nvSpPr>
          <p:spPr bwMode="auto">
            <a:xfrm>
              <a:off x="1702" y="2353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选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1514" name="Rectangle 45"/>
            <p:cNvSpPr>
              <a:spLocks noChangeArrowheads="1"/>
            </p:cNvSpPr>
            <p:nvPr/>
          </p:nvSpPr>
          <p:spPr bwMode="auto">
            <a:xfrm>
              <a:off x="2071" y="2353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项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1515" name="Rectangle 46"/>
            <p:cNvSpPr>
              <a:spLocks noChangeArrowheads="1"/>
            </p:cNvSpPr>
            <p:nvPr/>
          </p:nvSpPr>
          <p:spPr bwMode="auto">
            <a:xfrm>
              <a:off x="3312" y="2269"/>
              <a:ext cx="633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1516" name="Rectangle 47"/>
            <p:cNvSpPr>
              <a:spLocks noChangeArrowheads="1"/>
            </p:cNvSpPr>
            <p:nvPr/>
          </p:nvSpPr>
          <p:spPr bwMode="auto">
            <a:xfrm>
              <a:off x="3312" y="2269"/>
              <a:ext cx="633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1517" name="Rectangle 48"/>
            <p:cNvSpPr>
              <a:spLocks noChangeArrowheads="1"/>
            </p:cNvSpPr>
            <p:nvPr/>
          </p:nvSpPr>
          <p:spPr bwMode="auto">
            <a:xfrm>
              <a:off x="3470" y="2353"/>
              <a:ext cx="3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填充域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1518" name="Rectangle 49"/>
            <p:cNvSpPr>
              <a:spLocks noChangeArrowheads="1"/>
            </p:cNvSpPr>
            <p:nvPr/>
          </p:nvSpPr>
          <p:spPr bwMode="auto">
            <a:xfrm>
              <a:off x="567" y="2530"/>
              <a:ext cx="3378" cy="435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1519" name="Freeform 50"/>
            <p:cNvSpPr>
              <a:spLocks noEditPoints="1"/>
            </p:cNvSpPr>
            <p:nvPr/>
          </p:nvSpPr>
          <p:spPr bwMode="auto">
            <a:xfrm>
              <a:off x="3941" y="964"/>
              <a:ext cx="404" cy="7"/>
            </a:xfrm>
            <a:custGeom>
              <a:avLst/>
              <a:gdLst>
                <a:gd name="T0" fmla="*/ 8 w 736"/>
                <a:gd name="T1" fmla="*/ 0 h 16"/>
                <a:gd name="T2" fmla="*/ 56 w 736"/>
                <a:gd name="T3" fmla="*/ 0 h 16"/>
                <a:gd name="T4" fmla="*/ 64 w 736"/>
                <a:gd name="T5" fmla="*/ 8 h 16"/>
                <a:gd name="T6" fmla="*/ 56 w 736"/>
                <a:gd name="T7" fmla="*/ 16 h 16"/>
                <a:gd name="T8" fmla="*/ 8 w 736"/>
                <a:gd name="T9" fmla="*/ 16 h 16"/>
                <a:gd name="T10" fmla="*/ 0 w 736"/>
                <a:gd name="T11" fmla="*/ 8 h 16"/>
                <a:gd name="T12" fmla="*/ 8 w 736"/>
                <a:gd name="T13" fmla="*/ 0 h 16"/>
                <a:gd name="T14" fmla="*/ 104 w 736"/>
                <a:gd name="T15" fmla="*/ 0 h 16"/>
                <a:gd name="T16" fmla="*/ 152 w 736"/>
                <a:gd name="T17" fmla="*/ 0 h 16"/>
                <a:gd name="T18" fmla="*/ 160 w 736"/>
                <a:gd name="T19" fmla="*/ 8 h 16"/>
                <a:gd name="T20" fmla="*/ 152 w 736"/>
                <a:gd name="T21" fmla="*/ 16 h 16"/>
                <a:gd name="T22" fmla="*/ 104 w 736"/>
                <a:gd name="T23" fmla="*/ 16 h 16"/>
                <a:gd name="T24" fmla="*/ 96 w 736"/>
                <a:gd name="T25" fmla="*/ 8 h 16"/>
                <a:gd name="T26" fmla="*/ 104 w 736"/>
                <a:gd name="T27" fmla="*/ 0 h 16"/>
                <a:gd name="T28" fmla="*/ 200 w 736"/>
                <a:gd name="T29" fmla="*/ 0 h 16"/>
                <a:gd name="T30" fmla="*/ 248 w 736"/>
                <a:gd name="T31" fmla="*/ 0 h 16"/>
                <a:gd name="T32" fmla="*/ 256 w 736"/>
                <a:gd name="T33" fmla="*/ 8 h 16"/>
                <a:gd name="T34" fmla="*/ 248 w 736"/>
                <a:gd name="T35" fmla="*/ 16 h 16"/>
                <a:gd name="T36" fmla="*/ 200 w 736"/>
                <a:gd name="T37" fmla="*/ 16 h 16"/>
                <a:gd name="T38" fmla="*/ 192 w 736"/>
                <a:gd name="T39" fmla="*/ 8 h 16"/>
                <a:gd name="T40" fmla="*/ 200 w 736"/>
                <a:gd name="T41" fmla="*/ 0 h 16"/>
                <a:gd name="T42" fmla="*/ 296 w 736"/>
                <a:gd name="T43" fmla="*/ 0 h 16"/>
                <a:gd name="T44" fmla="*/ 344 w 736"/>
                <a:gd name="T45" fmla="*/ 0 h 16"/>
                <a:gd name="T46" fmla="*/ 352 w 736"/>
                <a:gd name="T47" fmla="*/ 8 h 16"/>
                <a:gd name="T48" fmla="*/ 344 w 736"/>
                <a:gd name="T49" fmla="*/ 16 h 16"/>
                <a:gd name="T50" fmla="*/ 296 w 736"/>
                <a:gd name="T51" fmla="*/ 16 h 16"/>
                <a:gd name="T52" fmla="*/ 288 w 736"/>
                <a:gd name="T53" fmla="*/ 8 h 16"/>
                <a:gd name="T54" fmla="*/ 296 w 736"/>
                <a:gd name="T55" fmla="*/ 0 h 16"/>
                <a:gd name="T56" fmla="*/ 392 w 736"/>
                <a:gd name="T57" fmla="*/ 0 h 16"/>
                <a:gd name="T58" fmla="*/ 440 w 736"/>
                <a:gd name="T59" fmla="*/ 0 h 16"/>
                <a:gd name="T60" fmla="*/ 448 w 736"/>
                <a:gd name="T61" fmla="*/ 8 h 16"/>
                <a:gd name="T62" fmla="*/ 440 w 736"/>
                <a:gd name="T63" fmla="*/ 16 h 16"/>
                <a:gd name="T64" fmla="*/ 392 w 736"/>
                <a:gd name="T65" fmla="*/ 16 h 16"/>
                <a:gd name="T66" fmla="*/ 384 w 736"/>
                <a:gd name="T67" fmla="*/ 8 h 16"/>
                <a:gd name="T68" fmla="*/ 392 w 736"/>
                <a:gd name="T69" fmla="*/ 0 h 16"/>
                <a:gd name="T70" fmla="*/ 488 w 736"/>
                <a:gd name="T71" fmla="*/ 0 h 16"/>
                <a:gd name="T72" fmla="*/ 536 w 736"/>
                <a:gd name="T73" fmla="*/ 0 h 16"/>
                <a:gd name="T74" fmla="*/ 544 w 736"/>
                <a:gd name="T75" fmla="*/ 8 h 16"/>
                <a:gd name="T76" fmla="*/ 536 w 736"/>
                <a:gd name="T77" fmla="*/ 16 h 16"/>
                <a:gd name="T78" fmla="*/ 488 w 736"/>
                <a:gd name="T79" fmla="*/ 16 h 16"/>
                <a:gd name="T80" fmla="*/ 480 w 736"/>
                <a:gd name="T81" fmla="*/ 8 h 16"/>
                <a:gd name="T82" fmla="*/ 488 w 736"/>
                <a:gd name="T83" fmla="*/ 0 h 16"/>
                <a:gd name="T84" fmla="*/ 584 w 736"/>
                <a:gd name="T85" fmla="*/ 0 h 16"/>
                <a:gd name="T86" fmla="*/ 632 w 736"/>
                <a:gd name="T87" fmla="*/ 0 h 16"/>
                <a:gd name="T88" fmla="*/ 640 w 736"/>
                <a:gd name="T89" fmla="*/ 8 h 16"/>
                <a:gd name="T90" fmla="*/ 632 w 736"/>
                <a:gd name="T91" fmla="*/ 16 h 16"/>
                <a:gd name="T92" fmla="*/ 584 w 736"/>
                <a:gd name="T93" fmla="*/ 16 h 16"/>
                <a:gd name="T94" fmla="*/ 576 w 736"/>
                <a:gd name="T95" fmla="*/ 8 h 16"/>
                <a:gd name="T96" fmla="*/ 584 w 736"/>
                <a:gd name="T97" fmla="*/ 0 h 16"/>
                <a:gd name="T98" fmla="*/ 680 w 736"/>
                <a:gd name="T99" fmla="*/ 0 h 16"/>
                <a:gd name="T100" fmla="*/ 728 w 736"/>
                <a:gd name="T101" fmla="*/ 0 h 16"/>
                <a:gd name="T102" fmla="*/ 736 w 736"/>
                <a:gd name="T103" fmla="*/ 8 h 16"/>
                <a:gd name="T104" fmla="*/ 728 w 736"/>
                <a:gd name="T105" fmla="*/ 16 h 16"/>
                <a:gd name="T106" fmla="*/ 680 w 736"/>
                <a:gd name="T107" fmla="*/ 16 h 16"/>
                <a:gd name="T108" fmla="*/ 672 w 736"/>
                <a:gd name="T109" fmla="*/ 8 h 16"/>
                <a:gd name="T110" fmla="*/ 680 w 736"/>
                <a:gd name="T111" fmla="*/ 0 h 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36"/>
                <a:gd name="T169" fmla="*/ 0 h 16"/>
                <a:gd name="T170" fmla="*/ 736 w 736"/>
                <a:gd name="T171" fmla="*/ 16 h 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36" h="16">
                  <a:moveTo>
                    <a:pt x="8" y="0"/>
                  </a:moveTo>
                  <a:lnTo>
                    <a:pt x="56" y="0"/>
                  </a:lnTo>
                  <a:cubicBezTo>
                    <a:pt x="61" y="0"/>
                    <a:pt x="64" y="4"/>
                    <a:pt x="64" y="8"/>
                  </a:cubicBezTo>
                  <a:cubicBezTo>
                    <a:pt x="64" y="13"/>
                    <a:pt x="61" y="16"/>
                    <a:pt x="56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04" y="0"/>
                  </a:moveTo>
                  <a:lnTo>
                    <a:pt x="152" y="0"/>
                  </a:lnTo>
                  <a:cubicBezTo>
                    <a:pt x="157" y="0"/>
                    <a:pt x="160" y="4"/>
                    <a:pt x="160" y="8"/>
                  </a:cubicBezTo>
                  <a:cubicBezTo>
                    <a:pt x="160" y="13"/>
                    <a:pt x="157" y="16"/>
                    <a:pt x="152" y="16"/>
                  </a:cubicBezTo>
                  <a:lnTo>
                    <a:pt x="104" y="16"/>
                  </a:lnTo>
                  <a:cubicBezTo>
                    <a:pt x="100" y="16"/>
                    <a:pt x="96" y="13"/>
                    <a:pt x="96" y="8"/>
                  </a:cubicBezTo>
                  <a:cubicBezTo>
                    <a:pt x="96" y="4"/>
                    <a:pt x="100" y="0"/>
                    <a:pt x="104" y="0"/>
                  </a:cubicBezTo>
                  <a:close/>
                  <a:moveTo>
                    <a:pt x="200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200" y="16"/>
                  </a:lnTo>
                  <a:cubicBezTo>
                    <a:pt x="196" y="16"/>
                    <a:pt x="192" y="13"/>
                    <a:pt x="192" y="8"/>
                  </a:cubicBezTo>
                  <a:cubicBezTo>
                    <a:pt x="192" y="4"/>
                    <a:pt x="196" y="0"/>
                    <a:pt x="200" y="0"/>
                  </a:cubicBezTo>
                  <a:close/>
                  <a:moveTo>
                    <a:pt x="296" y="0"/>
                  </a:moveTo>
                  <a:lnTo>
                    <a:pt x="344" y="0"/>
                  </a:lnTo>
                  <a:cubicBezTo>
                    <a:pt x="349" y="0"/>
                    <a:pt x="352" y="4"/>
                    <a:pt x="352" y="8"/>
                  </a:cubicBezTo>
                  <a:cubicBezTo>
                    <a:pt x="352" y="13"/>
                    <a:pt x="349" y="16"/>
                    <a:pt x="344" y="16"/>
                  </a:cubicBezTo>
                  <a:lnTo>
                    <a:pt x="296" y="16"/>
                  </a:lnTo>
                  <a:cubicBezTo>
                    <a:pt x="292" y="16"/>
                    <a:pt x="288" y="13"/>
                    <a:pt x="288" y="8"/>
                  </a:cubicBezTo>
                  <a:cubicBezTo>
                    <a:pt x="288" y="4"/>
                    <a:pt x="292" y="0"/>
                    <a:pt x="296" y="0"/>
                  </a:cubicBezTo>
                  <a:close/>
                  <a:moveTo>
                    <a:pt x="392" y="0"/>
                  </a:moveTo>
                  <a:lnTo>
                    <a:pt x="440" y="0"/>
                  </a:lnTo>
                  <a:cubicBezTo>
                    <a:pt x="445" y="0"/>
                    <a:pt x="448" y="4"/>
                    <a:pt x="448" y="8"/>
                  </a:cubicBezTo>
                  <a:cubicBezTo>
                    <a:pt x="448" y="13"/>
                    <a:pt x="445" y="16"/>
                    <a:pt x="440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488" y="0"/>
                  </a:moveTo>
                  <a:lnTo>
                    <a:pt x="536" y="0"/>
                  </a:lnTo>
                  <a:cubicBezTo>
                    <a:pt x="541" y="0"/>
                    <a:pt x="544" y="4"/>
                    <a:pt x="544" y="8"/>
                  </a:cubicBezTo>
                  <a:cubicBezTo>
                    <a:pt x="544" y="13"/>
                    <a:pt x="541" y="16"/>
                    <a:pt x="536" y="16"/>
                  </a:cubicBezTo>
                  <a:lnTo>
                    <a:pt x="488" y="16"/>
                  </a:lnTo>
                  <a:cubicBezTo>
                    <a:pt x="484" y="16"/>
                    <a:pt x="480" y="13"/>
                    <a:pt x="480" y="8"/>
                  </a:cubicBezTo>
                  <a:cubicBezTo>
                    <a:pt x="480" y="4"/>
                    <a:pt x="484" y="0"/>
                    <a:pt x="488" y="0"/>
                  </a:cubicBezTo>
                  <a:close/>
                  <a:moveTo>
                    <a:pt x="584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584" y="16"/>
                  </a:lnTo>
                  <a:cubicBezTo>
                    <a:pt x="580" y="16"/>
                    <a:pt x="576" y="13"/>
                    <a:pt x="576" y="8"/>
                  </a:cubicBezTo>
                  <a:cubicBezTo>
                    <a:pt x="576" y="4"/>
                    <a:pt x="580" y="0"/>
                    <a:pt x="584" y="0"/>
                  </a:cubicBezTo>
                  <a:close/>
                  <a:moveTo>
                    <a:pt x="680" y="0"/>
                  </a:moveTo>
                  <a:lnTo>
                    <a:pt x="728" y="0"/>
                  </a:lnTo>
                  <a:cubicBezTo>
                    <a:pt x="733" y="0"/>
                    <a:pt x="736" y="4"/>
                    <a:pt x="736" y="8"/>
                  </a:cubicBezTo>
                  <a:cubicBezTo>
                    <a:pt x="736" y="13"/>
                    <a:pt x="733" y="16"/>
                    <a:pt x="728" y="16"/>
                  </a:cubicBezTo>
                  <a:lnTo>
                    <a:pt x="680" y="16"/>
                  </a:lnTo>
                  <a:cubicBezTo>
                    <a:pt x="676" y="16"/>
                    <a:pt x="672" y="13"/>
                    <a:pt x="672" y="8"/>
                  </a:cubicBezTo>
                  <a:cubicBezTo>
                    <a:pt x="672" y="4"/>
                    <a:pt x="676" y="0"/>
                    <a:pt x="680" y="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1520" name="Freeform 51"/>
            <p:cNvSpPr>
              <a:spLocks noEditPoints="1"/>
            </p:cNvSpPr>
            <p:nvPr/>
          </p:nvSpPr>
          <p:spPr bwMode="auto">
            <a:xfrm>
              <a:off x="3941" y="2527"/>
              <a:ext cx="404" cy="7"/>
            </a:xfrm>
            <a:custGeom>
              <a:avLst/>
              <a:gdLst>
                <a:gd name="T0" fmla="*/ 8 w 736"/>
                <a:gd name="T1" fmla="*/ 0 h 16"/>
                <a:gd name="T2" fmla="*/ 56 w 736"/>
                <a:gd name="T3" fmla="*/ 0 h 16"/>
                <a:gd name="T4" fmla="*/ 64 w 736"/>
                <a:gd name="T5" fmla="*/ 8 h 16"/>
                <a:gd name="T6" fmla="*/ 56 w 736"/>
                <a:gd name="T7" fmla="*/ 16 h 16"/>
                <a:gd name="T8" fmla="*/ 8 w 736"/>
                <a:gd name="T9" fmla="*/ 16 h 16"/>
                <a:gd name="T10" fmla="*/ 0 w 736"/>
                <a:gd name="T11" fmla="*/ 8 h 16"/>
                <a:gd name="T12" fmla="*/ 8 w 736"/>
                <a:gd name="T13" fmla="*/ 0 h 16"/>
                <a:gd name="T14" fmla="*/ 104 w 736"/>
                <a:gd name="T15" fmla="*/ 0 h 16"/>
                <a:gd name="T16" fmla="*/ 152 w 736"/>
                <a:gd name="T17" fmla="*/ 0 h 16"/>
                <a:gd name="T18" fmla="*/ 160 w 736"/>
                <a:gd name="T19" fmla="*/ 8 h 16"/>
                <a:gd name="T20" fmla="*/ 152 w 736"/>
                <a:gd name="T21" fmla="*/ 16 h 16"/>
                <a:gd name="T22" fmla="*/ 104 w 736"/>
                <a:gd name="T23" fmla="*/ 16 h 16"/>
                <a:gd name="T24" fmla="*/ 96 w 736"/>
                <a:gd name="T25" fmla="*/ 8 h 16"/>
                <a:gd name="T26" fmla="*/ 104 w 736"/>
                <a:gd name="T27" fmla="*/ 0 h 16"/>
                <a:gd name="T28" fmla="*/ 200 w 736"/>
                <a:gd name="T29" fmla="*/ 0 h 16"/>
                <a:gd name="T30" fmla="*/ 248 w 736"/>
                <a:gd name="T31" fmla="*/ 0 h 16"/>
                <a:gd name="T32" fmla="*/ 256 w 736"/>
                <a:gd name="T33" fmla="*/ 8 h 16"/>
                <a:gd name="T34" fmla="*/ 248 w 736"/>
                <a:gd name="T35" fmla="*/ 16 h 16"/>
                <a:gd name="T36" fmla="*/ 200 w 736"/>
                <a:gd name="T37" fmla="*/ 16 h 16"/>
                <a:gd name="T38" fmla="*/ 192 w 736"/>
                <a:gd name="T39" fmla="*/ 8 h 16"/>
                <a:gd name="T40" fmla="*/ 200 w 736"/>
                <a:gd name="T41" fmla="*/ 0 h 16"/>
                <a:gd name="T42" fmla="*/ 296 w 736"/>
                <a:gd name="T43" fmla="*/ 0 h 16"/>
                <a:gd name="T44" fmla="*/ 344 w 736"/>
                <a:gd name="T45" fmla="*/ 0 h 16"/>
                <a:gd name="T46" fmla="*/ 352 w 736"/>
                <a:gd name="T47" fmla="*/ 8 h 16"/>
                <a:gd name="T48" fmla="*/ 344 w 736"/>
                <a:gd name="T49" fmla="*/ 16 h 16"/>
                <a:gd name="T50" fmla="*/ 296 w 736"/>
                <a:gd name="T51" fmla="*/ 16 h 16"/>
                <a:gd name="T52" fmla="*/ 288 w 736"/>
                <a:gd name="T53" fmla="*/ 8 h 16"/>
                <a:gd name="T54" fmla="*/ 296 w 736"/>
                <a:gd name="T55" fmla="*/ 0 h 16"/>
                <a:gd name="T56" fmla="*/ 392 w 736"/>
                <a:gd name="T57" fmla="*/ 0 h 16"/>
                <a:gd name="T58" fmla="*/ 440 w 736"/>
                <a:gd name="T59" fmla="*/ 0 h 16"/>
                <a:gd name="T60" fmla="*/ 448 w 736"/>
                <a:gd name="T61" fmla="*/ 8 h 16"/>
                <a:gd name="T62" fmla="*/ 440 w 736"/>
                <a:gd name="T63" fmla="*/ 16 h 16"/>
                <a:gd name="T64" fmla="*/ 392 w 736"/>
                <a:gd name="T65" fmla="*/ 16 h 16"/>
                <a:gd name="T66" fmla="*/ 384 w 736"/>
                <a:gd name="T67" fmla="*/ 8 h 16"/>
                <a:gd name="T68" fmla="*/ 392 w 736"/>
                <a:gd name="T69" fmla="*/ 0 h 16"/>
                <a:gd name="T70" fmla="*/ 488 w 736"/>
                <a:gd name="T71" fmla="*/ 0 h 16"/>
                <a:gd name="T72" fmla="*/ 536 w 736"/>
                <a:gd name="T73" fmla="*/ 0 h 16"/>
                <a:gd name="T74" fmla="*/ 544 w 736"/>
                <a:gd name="T75" fmla="*/ 8 h 16"/>
                <a:gd name="T76" fmla="*/ 536 w 736"/>
                <a:gd name="T77" fmla="*/ 16 h 16"/>
                <a:gd name="T78" fmla="*/ 488 w 736"/>
                <a:gd name="T79" fmla="*/ 16 h 16"/>
                <a:gd name="T80" fmla="*/ 480 w 736"/>
                <a:gd name="T81" fmla="*/ 8 h 16"/>
                <a:gd name="T82" fmla="*/ 488 w 736"/>
                <a:gd name="T83" fmla="*/ 0 h 16"/>
                <a:gd name="T84" fmla="*/ 584 w 736"/>
                <a:gd name="T85" fmla="*/ 0 h 16"/>
                <a:gd name="T86" fmla="*/ 632 w 736"/>
                <a:gd name="T87" fmla="*/ 0 h 16"/>
                <a:gd name="T88" fmla="*/ 640 w 736"/>
                <a:gd name="T89" fmla="*/ 8 h 16"/>
                <a:gd name="T90" fmla="*/ 632 w 736"/>
                <a:gd name="T91" fmla="*/ 16 h 16"/>
                <a:gd name="T92" fmla="*/ 584 w 736"/>
                <a:gd name="T93" fmla="*/ 16 h 16"/>
                <a:gd name="T94" fmla="*/ 576 w 736"/>
                <a:gd name="T95" fmla="*/ 8 h 16"/>
                <a:gd name="T96" fmla="*/ 584 w 736"/>
                <a:gd name="T97" fmla="*/ 0 h 16"/>
                <a:gd name="T98" fmla="*/ 680 w 736"/>
                <a:gd name="T99" fmla="*/ 0 h 16"/>
                <a:gd name="T100" fmla="*/ 728 w 736"/>
                <a:gd name="T101" fmla="*/ 0 h 16"/>
                <a:gd name="T102" fmla="*/ 736 w 736"/>
                <a:gd name="T103" fmla="*/ 8 h 16"/>
                <a:gd name="T104" fmla="*/ 728 w 736"/>
                <a:gd name="T105" fmla="*/ 16 h 16"/>
                <a:gd name="T106" fmla="*/ 680 w 736"/>
                <a:gd name="T107" fmla="*/ 16 h 16"/>
                <a:gd name="T108" fmla="*/ 672 w 736"/>
                <a:gd name="T109" fmla="*/ 8 h 16"/>
                <a:gd name="T110" fmla="*/ 680 w 736"/>
                <a:gd name="T111" fmla="*/ 0 h 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36"/>
                <a:gd name="T169" fmla="*/ 0 h 16"/>
                <a:gd name="T170" fmla="*/ 736 w 736"/>
                <a:gd name="T171" fmla="*/ 16 h 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36" h="16">
                  <a:moveTo>
                    <a:pt x="8" y="0"/>
                  </a:moveTo>
                  <a:lnTo>
                    <a:pt x="56" y="0"/>
                  </a:lnTo>
                  <a:cubicBezTo>
                    <a:pt x="61" y="0"/>
                    <a:pt x="64" y="4"/>
                    <a:pt x="64" y="8"/>
                  </a:cubicBezTo>
                  <a:cubicBezTo>
                    <a:pt x="64" y="13"/>
                    <a:pt x="61" y="16"/>
                    <a:pt x="56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04" y="0"/>
                  </a:moveTo>
                  <a:lnTo>
                    <a:pt x="152" y="0"/>
                  </a:lnTo>
                  <a:cubicBezTo>
                    <a:pt x="157" y="0"/>
                    <a:pt x="160" y="4"/>
                    <a:pt x="160" y="8"/>
                  </a:cubicBezTo>
                  <a:cubicBezTo>
                    <a:pt x="160" y="13"/>
                    <a:pt x="157" y="16"/>
                    <a:pt x="152" y="16"/>
                  </a:cubicBezTo>
                  <a:lnTo>
                    <a:pt x="104" y="16"/>
                  </a:lnTo>
                  <a:cubicBezTo>
                    <a:pt x="100" y="16"/>
                    <a:pt x="96" y="13"/>
                    <a:pt x="96" y="8"/>
                  </a:cubicBezTo>
                  <a:cubicBezTo>
                    <a:pt x="96" y="4"/>
                    <a:pt x="100" y="0"/>
                    <a:pt x="104" y="0"/>
                  </a:cubicBezTo>
                  <a:close/>
                  <a:moveTo>
                    <a:pt x="200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200" y="16"/>
                  </a:lnTo>
                  <a:cubicBezTo>
                    <a:pt x="196" y="16"/>
                    <a:pt x="192" y="13"/>
                    <a:pt x="192" y="8"/>
                  </a:cubicBezTo>
                  <a:cubicBezTo>
                    <a:pt x="192" y="4"/>
                    <a:pt x="196" y="0"/>
                    <a:pt x="200" y="0"/>
                  </a:cubicBezTo>
                  <a:close/>
                  <a:moveTo>
                    <a:pt x="296" y="0"/>
                  </a:moveTo>
                  <a:lnTo>
                    <a:pt x="344" y="0"/>
                  </a:lnTo>
                  <a:cubicBezTo>
                    <a:pt x="349" y="0"/>
                    <a:pt x="352" y="4"/>
                    <a:pt x="352" y="8"/>
                  </a:cubicBezTo>
                  <a:cubicBezTo>
                    <a:pt x="352" y="13"/>
                    <a:pt x="349" y="16"/>
                    <a:pt x="344" y="16"/>
                  </a:cubicBezTo>
                  <a:lnTo>
                    <a:pt x="296" y="16"/>
                  </a:lnTo>
                  <a:cubicBezTo>
                    <a:pt x="292" y="16"/>
                    <a:pt x="288" y="13"/>
                    <a:pt x="288" y="8"/>
                  </a:cubicBezTo>
                  <a:cubicBezTo>
                    <a:pt x="288" y="4"/>
                    <a:pt x="292" y="0"/>
                    <a:pt x="296" y="0"/>
                  </a:cubicBezTo>
                  <a:close/>
                  <a:moveTo>
                    <a:pt x="392" y="0"/>
                  </a:moveTo>
                  <a:lnTo>
                    <a:pt x="440" y="0"/>
                  </a:lnTo>
                  <a:cubicBezTo>
                    <a:pt x="445" y="0"/>
                    <a:pt x="448" y="4"/>
                    <a:pt x="448" y="8"/>
                  </a:cubicBezTo>
                  <a:cubicBezTo>
                    <a:pt x="448" y="13"/>
                    <a:pt x="445" y="16"/>
                    <a:pt x="440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488" y="0"/>
                  </a:moveTo>
                  <a:lnTo>
                    <a:pt x="536" y="0"/>
                  </a:lnTo>
                  <a:cubicBezTo>
                    <a:pt x="541" y="0"/>
                    <a:pt x="544" y="4"/>
                    <a:pt x="544" y="8"/>
                  </a:cubicBezTo>
                  <a:cubicBezTo>
                    <a:pt x="544" y="13"/>
                    <a:pt x="541" y="16"/>
                    <a:pt x="536" y="16"/>
                  </a:cubicBezTo>
                  <a:lnTo>
                    <a:pt x="488" y="16"/>
                  </a:lnTo>
                  <a:cubicBezTo>
                    <a:pt x="484" y="16"/>
                    <a:pt x="480" y="13"/>
                    <a:pt x="480" y="8"/>
                  </a:cubicBezTo>
                  <a:cubicBezTo>
                    <a:pt x="480" y="4"/>
                    <a:pt x="484" y="0"/>
                    <a:pt x="488" y="0"/>
                  </a:cubicBezTo>
                  <a:close/>
                  <a:moveTo>
                    <a:pt x="584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584" y="16"/>
                  </a:lnTo>
                  <a:cubicBezTo>
                    <a:pt x="580" y="16"/>
                    <a:pt x="576" y="13"/>
                    <a:pt x="576" y="8"/>
                  </a:cubicBezTo>
                  <a:cubicBezTo>
                    <a:pt x="576" y="4"/>
                    <a:pt x="580" y="0"/>
                    <a:pt x="584" y="0"/>
                  </a:cubicBezTo>
                  <a:close/>
                  <a:moveTo>
                    <a:pt x="680" y="0"/>
                  </a:moveTo>
                  <a:lnTo>
                    <a:pt x="728" y="0"/>
                  </a:lnTo>
                  <a:cubicBezTo>
                    <a:pt x="733" y="0"/>
                    <a:pt x="736" y="4"/>
                    <a:pt x="736" y="8"/>
                  </a:cubicBezTo>
                  <a:cubicBezTo>
                    <a:pt x="736" y="13"/>
                    <a:pt x="733" y="16"/>
                    <a:pt x="728" y="16"/>
                  </a:cubicBezTo>
                  <a:lnTo>
                    <a:pt x="680" y="16"/>
                  </a:lnTo>
                  <a:cubicBezTo>
                    <a:pt x="676" y="16"/>
                    <a:pt x="672" y="13"/>
                    <a:pt x="672" y="8"/>
                  </a:cubicBezTo>
                  <a:cubicBezTo>
                    <a:pt x="672" y="4"/>
                    <a:pt x="676" y="0"/>
                    <a:pt x="680" y="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1521" name="Rectangle 52"/>
            <p:cNvSpPr>
              <a:spLocks noChangeArrowheads="1"/>
            </p:cNvSpPr>
            <p:nvPr/>
          </p:nvSpPr>
          <p:spPr bwMode="auto">
            <a:xfrm>
              <a:off x="1755" y="270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数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1522" name="Rectangle 53"/>
            <p:cNvSpPr>
              <a:spLocks noChangeArrowheads="1"/>
            </p:cNvSpPr>
            <p:nvPr/>
          </p:nvSpPr>
          <p:spPr bwMode="auto">
            <a:xfrm>
              <a:off x="2071" y="270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据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1523" name="Rectangle 54"/>
            <p:cNvSpPr>
              <a:spLocks noChangeArrowheads="1"/>
            </p:cNvSpPr>
            <p:nvPr/>
          </p:nvSpPr>
          <p:spPr bwMode="auto">
            <a:xfrm>
              <a:off x="2389" y="270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部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1524" name="Rectangle 55"/>
            <p:cNvSpPr>
              <a:spLocks noChangeArrowheads="1"/>
            </p:cNvSpPr>
            <p:nvPr/>
          </p:nvSpPr>
          <p:spPr bwMode="auto">
            <a:xfrm>
              <a:off x="2705" y="270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分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1525" name="Freeform 57"/>
            <p:cNvSpPr>
              <a:spLocks noEditPoints="1"/>
            </p:cNvSpPr>
            <p:nvPr/>
          </p:nvSpPr>
          <p:spPr bwMode="auto">
            <a:xfrm>
              <a:off x="4204" y="1011"/>
              <a:ext cx="9" cy="637"/>
            </a:xfrm>
            <a:custGeom>
              <a:avLst/>
              <a:gdLst>
                <a:gd name="T0" fmla="*/ 16 w 16"/>
                <a:gd name="T1" fmla="*/ 56 h 1408"/>
                <a:gd name="T2" fmla="*/ 0 w 16"/>
                <a:gd name="T3" fmla="*/ 56 h 1408"/>
                <a:gd name="T4" fmla="*/ 8 w 16"/>
                <a:gd name="T5" fmla="*/ 0 h 1408"/>
                <a:gd name="T6" fmla="*/ 16 w 16"/>
                <a:gd name="T7" fmla="*/ 104 h 1408"/>
                <a:gd name="T8" fmla="*/ 8 w 16"/>
                <a:gd name="T9" fmla="*/ 160 h 1408"/>
                <a:gd name="T10" fmla="*/ 0 w 16"/>
                <a:gd name="T11" fmla="*/ 104 h 1408"/>
                <a:gd name="T12" fmla="*/ 16 w 16"/>
                <a:gd name="T13" fmla="*/ 104 h 1408"/>
                <a:gd name="T14" fmla="*/ 16 w 16"/>
                <a:gd name="T15" fmla="*/ 248 h 1408"/>
                <a:gd name="T16" fmla="*/ 0 w 16"/>
                <a:gd name="T17" fmla="*/ 248 h 1408"/>
                <a:gd name="T18" fmla="*/ 8 w 16"/>
                <a:gd name="T19" fmla="*/ 192 h 1408"/>
                <a:gd name="T20" fmla="*/ 16 w 16"/>
                <a:gd name="T21" fmla="*/ 296 h 1408"/>
                <a:gd name="T22" fmla="*/ 8 w 16"/>
                <a:gd name="T23" fmla="*/ 352 h 1408"/>
                <a:gd name="T24" fmla="*/ 0 w 16"/>
                <a:gd name="T25" fmla="*/ 296 h 1408"/>
                <a:gd name="T26" fmla="*/ 16 w 16"/>
                <a:gd name="T27" fmla="*/ 296 h 1408"/>
                <a:gd name="T28" fmla="*/ 16 w 16"/>
                <a:gd name="T29" fmla="*/ 440 h 1408"/>
                <a:gd name="T30" fmla="*/ 0 w 16"/>
                <a:gd name="T31" fmla="*/ 440 h 1408"/>
                <a:gd name="T32" fmla="*/ 8 w 16"/>
                <a:gd name="T33" fmla="*/ 384 h 1408"/>
                <a:gd name="T34" fmla="*/ 16 w 16"/>
                <a:gd name="T35" fmla="*/ 488 h 1408"/>
                <a:gd name="T36" fmla="*/ 8 w 16"/>
                <a:gd name="T37" fmla="*/ 544 h 1408"/>
                <a:gd name="T38" fmla="*/ 0 w 16"/>
                <a:gd name="T39" fmla="*/ 488 h 1408"/>
                <a:gd name="T40" fmla="*/ 16 w 16"/>
                <a:gd name="T41" fmla="*/ 488 h 1408"/>
                <a:gd name="T42" fmla="*/ 16 w 16"/>
                <a:gd name="T43" fmla="*/ 632 h 1408"/>
                <a:gd name="T44" fmla="*/ 0 w 16"/>
                <a:gd name="T45" fmla="*/ 632 h 1408"/>
                <a:gd name="T46" fmla="*/ 8 w 16"/>
                <a:gd name="T47" fmla="*/ 576 h 1408"/>
                <a:gd name="T48" fmla="*/ 16 w 16"/>
                <a:gd name="T49" fmla="*/ 680 h 1408"/>
                <a:gd name="T50" fmla="*/ 8 w 16"/>
                <a:gd name="T51" fmla="*/ 736 h 1408"/>
                <a:gd name="T52" fmla="*/ 0 w 16"/>
                <a:gd name="T53" fmla="*/ 680 h 1408"/>
                <a:gd name="T54" fmla="*/ 16 w 16"/>
                <a:gd name="T55" fmla="*/ 680 h 1408"/>
                <a:gd name="T56" fmla="*/ 16 w 16"/>
                <a:gd name="T57" fmla="*/ 824 h 1408"/>
                <a:gd name="T58" fmla="*/ 0 w 16"/>
                <a:gd name="T59" fmla="*/ 824 h 1408"/>
                <a:gd name="T60" fmla="*/ 8 w 16"/>
                <a:gd name="T61" fmla="*/ 768 h 1408"/>
                <a:gd name="T62" fmla="*/ 16 w 16"/>
                <a:gd name="T63" fmla="*/ 872 h 1408"/>
                <a:gd name="T64" fmla="*/ 8 w 16"/>
                <a:gd name="T65" fmla="*/ 928 h 1408"/>
                <a:gd name="T66" fmla="*/ 0 w 16"/>
                <a:gd name="T67" fmla="*/ 872 h 1408"/>
                <a:gd name="T68" fmla="*/ 16 w 16"/>
                <a:gd name="T69" fmla="*/ 872 h 1408"/>
                <a:gd name="T70" fmla="*/ 16 w 16"/>
                <a:gd name="T71" fmla="*/ 1016 h 1408"/>
                <a:gd name="T72" fmla="*/ 0 w 16"/>
                <a:gd name="T73" fmla="*/ 1016 h 1408"/>
                <a:gd name="T74" fmla="*/ 8 w 16"/>
                <a:gd name="T75" fmla="*/ 960 h 1408"/>
                <a:gd name="T76" fmla="*/ 16 w 16"/>
                <a:gd name="T77" fmla="*/ 1064 h 1408"/>
                <a:gd name="T78" fmla="*/ 8 w 16"/>
                <a:gd name="T79" fmla="*/ 1120 h 1408"/>
                <a:gd name="T80" fmla="*/ 0 w 16"/>
                <a:gd name="T81" fmla="*/ 1064 h 1408"/>
                <a:gd name="T82" fmla="*/ 16 w 16"/>
                <a:gd name="T83" fmla="*/ 1064 h 1408"/>
                <a:gd name="T84" fmla="*/ 16 w 16"/>
                <a:gd name="T85" fmla="*/ 1208 h 1408"/>
                <a:gd name="T86" fmla="*/ 0 w 16"/>
                <a:gd name="T87" fmla="*/ 1208 h 1408"/>
                <a:gd name="T88" fmla="*/ 8 w 16"/>
                <a:gd name="T89" fmla="*/ 1152 h 1408"/>
                <a:gd name="T90" fmla="*/ 16 w 16"/>
                <a:gd name="T91" fmla="*/ 1256 h 1408"/>
                <a:gd name="T92" fmla="*/ 8 w 16"/>
                <a:gd name="T93" fmla="*/ 1312 h 1408"/>
                <a:gd name="T94" fmla="*/ 0 w 16"/>
                <a:gd name="T95" fmla="*/ 1256 h 1408"/>
                <a:gd name="T96" fmla="*/ 16 w 16"/>
                <a:gd name="T97" fmla="*/ 1256 h 1408"/>
                <a:gd name="T98" fmla="*/ 16 w 16"/>
                <a:gd name="T99" fmla="*/ 1400 h 1408"/>
                <a:gd name="T100" fmla="*/ 0 w 16"/>
                <a:gd name="T101" fmla="*/ 1400 h 1408"/>
                <a:gd name="T102" fmla="*/ 8 w 16"/>
                <a:gd name="T103" fmla="*/ 1344 h 140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"/>
                <a:gd name="T157" fmla="*/ 0 h 1408"/>
                <a:gd name="T158" fmla="*/ 16 w 16"/>
                <a:gd name="T159" fmla="*/ 1408 h 140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" h="1408">
                  <a:moveTo>
                    <a:pt x="16" y="8"/>
                  </a:moveTo>
                  <a:lnTo>
                    <a:pt x="16" y="56"/>
                  </a:lnTo>
                  <a:cubicBezTo>
                    <a:pt x="16" y="61"/>
                    <a:pt x="13" y="64"/>
                    <a:pt x="8" y="64"/>
                  </a:cubicBezTo>
                  <a:cubicBezTo>
                    <a:pt x="4" y="64"/>
                    <a:pt x="0" y="61"/>
                    <a:pt x="0" y="56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  <a:moveTo>
                    <a:pt x="16" y="104"/>
                  </a:moveTo>
                  <a:lnTo>
                    <a:pt x="16" y="152"/>
                  </a:lnTo>
                  <a:cubicBezTo>
                    <a:pt x="16" y="157"/>
                    <a:pt x="13" y="160"/>
                    <a:pt x="8" y="160"/>
                  </a:cubicBezTo>
                  <a:cubicBezTo>
                    <a:pt x="4" y="160"/>
                    <a:pt x="0" y="157"/>
                    <a:pt x="0" y="152"/>
                  </a:cubicBezTo>
                  <a:lnTo>
                    <a:pt x="0" y="104"/>
                  </a:lnTo>
                  <a:cubicBezTo>
                    <a:pt x="0" y="100"/>
                    <a:pt x="4" y="96"/>
                    <a:pt x="8" y="96"/>
                  </a:cubicBezTo>
                  <a:cubicBezTo>
                    <a:pt x="13" y="96"/>
                    <a:pt x="16" y="100"/>
                    <a:pt x="16" y="104"/>
                  </a:cubicBezTo>
                  <a:close/>
                  <a:moveTo>
                    <a:pt x="16" y="200"/>
                  </a:moveTo>
                  <a:lnTo>
                    <a:pt x="16" y="248"/>
                  </a:lnTo>
                  <a:cubicBezTo>
                    <a:pt x="16" y="253"/>
                    <a:pt x="13" y="256"/>
                    <a:pt x="8" y="256"/>
                  </a:cubicBezTo>
                  <a:cubicBezTo>
                    <a:pt x="4" y="256"/>
                    <a:pt x="0" y="253"/>
                    <a:pt x="0" y="248"/>
                  </a:cubicBezTo>
                  <a:lnTo>
                    <a:pt x="0" y="200"/>
                  </a:lnTo>
                  <a:cubicBezTo>
                    <a:pt x="0" y="196"/>
                    <a:pt x="4" y="192"/>
                    <a:pt x="8" y="192"/>
                  </a:cubicBezTo>
                  <a:cubicBezTo>
                    <a:pt x="13" y="192"/>
                    <a:pt x="16" y="196"/>
                    <a:pt x="16" y="200"/>
                  </a:cubicBezTo>
                  <a:close/>
                  <a:moveTo>
                    <a:pt x="16" y="296"/>
                  </a:moveTo>
                  <a:lnTo>
                    <a:pt x="16" y="344"/>
                  </a:lnTo>
                  <a:cubicBezTo>
                    <a:pt x="16" y="349"/>
                    <a:pt x="13" y="352"/>
                    <a:pt x="8" y="352"/>
                  </a:cubicBezTo>
                  <a:cubicBezTo>
                    <a:pt x="4" y="352"/>
                    <a:pt x="0" y="349"/>
                    <a:pt x="0" y="344"/>
                  </a:cubicBezTo>
                  <a:lnTo>
                    <a:pt x="0" y="296"/>
                  </a:lnTo>
                  <a:cubicBezTo>
                    <a:pt x="0" y="292"/>
                    <a:pt x="4" y="288"/>
                    <a:pt x="8" y="288"/>
                  </a:cubicBezTo>
                  <a:cubicBezTo>
                    <a:pt x="13" y="288"/>
                    <a:pt x="16" y="292"/>
                    <a:pt x="16" y="296"/>
                  </a:cubicBezTo>
                  <a:close/>
                  <a:moveTo>
                    <a:pt x="16" y="392"/>
                  </a:moveTo>
                  <a:lnTo>
                    <a:pt x="16" y="440"/>
                  </a:lnTo>
                  <a:cubicBezTo>
                    <a:pt x="16" y="445"/>
                    <a:pt x="13" y="448"/>
                    <a:pt x="8" y="448"/>
                  </a:cubicBezTo>
                  <a:cubicBezTo>
                    <a:pt x="4" y="448"/>
                    <a:pt x="0" y="445"/>
                    <a:pt x="0" y="440"/>
                  </a:cubicBezTo>
                  <a:lnTo>
                    <a:pt x="0" y="392"/>
                  </a:lnTo>
                  <a:cubicBezTo>
                    <a:pt x="0" y="388"/>
                    <a:pt x="4" y="384"/>
                    <a:pt x="8" y="384"/>
                  </a:cubicBezTo>
                  <a:cubicBezTo>
                    <a:pt x="13" y="384"/>
                    <a:pt x="16" y="388"/>
                    <a:pt x="16" y="392"/>
                  </a:cubicBezTo>
                  <a:close/>
                  <a:moveTo>
                    <a:pt x="16" y="488"/>
                  </a:moveTo>
                  <a:lnTo>
                    <a:pt x="16" y="536"/>
                  </a:lnTo>
                  <a:cubicBezTo>
                    <a:pt x="16" y="541"/>
                    <a:pt x="13" y="544"/>
                    <a:pt x="8" y="544"/>
                  </a:cubicBezTo>
                  <a:cubicBezTo>
                    <a:pt x="4" y="544"/>
                    <a:pt x="0" y="541"/>
                    <a:pt x="0" y="536"/>
                  </a:cubicBezTo>
                  <a:lnTo>
                    <a:pt x="0" y="488"/>
                  </a:lnTo>
                  <a:cubicBezTo>
                    <a:pt x="0" y="484"/>
                    <a:pt x="4" y="480"/>
                    <a:pt x="8" y="480"/>
                  </a:cubicBezTo>
                  <a:cubicBezTo>
                    <a:pt x="13" y="480"/>
                    <a:pt x="16" y="484"/>
                    <a:pt x="16" y="488"/>
                  </a:cubicBezTo>
                  <a:close/>
                  <a:moveTo>
                    <a:pt x="16" y="584"/>
                  </a:moveTo>
                  <a:lnTo>
                    <a:pt x="16" y="632"/>
                  </a:lnTo>
                  <a:cubicBezTo>
                    <a:pt x="16" y="637"/>
                    <a:pt x="13" y="640"/>
                    <a:pt x="8" y="640"/>
                  </a:cubicBezTo>
                  <a:cubicBezTo>
                    <a:pt x="4" y="640"/>
                    <a:pt x="0" y="637"/>
                    <a:pt x="0" y="632"/>
                  </a:cubicBezTo>
                  <a:lnTo>
                    <a:pt x="0" y="584"/>
                  </a:lnTo>
                  <a:cubicBezTo>
                    <a:pt x="0" y="580"/>
                    <a:pt x="4" y="576"/>
                    <a:pt x="8" y="576"/>
                  </a:cubicBezTo>
                  <a:cubicBezTo>
                    <a:pt x="13" y="576"/>
                    <a:pt x="16" y="580"/>
                    <a:pt x="16" y="584"/>
                  </a:cubicBezTo>
                  <a:close/>
                  <a:moveTo>
                    <a:pt x="16" y="680"/>
                  </a:moveTo>
                  <a:lnTo>
                    <a:pt x="16" y="728"/>
                  </a:lnTo>
                  <a:cubicBezTo>
                    <a:pt x="16" y="733"/>
                    <a:pt x="13" y="736"/>
                    <a:pt x="8" y="736"/>
                  </a:cubicBezTo>
                  <a:cubicBezTo>
                    <a:pt x="4" y="736"/>
                    <a:pt x="0" y="733"/>
                    <a:pt x="0" y="728"/>
                  </a:cubicBezTo>
                  <a:lnTo>
                    <a:pt x="0" y="680"/>
                  </a:lnTo>
                  <a:cubicBezTo>
                    <a:pt x="0" y="676"/>
                    <a:pt x="4" y="672"/>
                    <a:pt x="8" y="672"/>
                  </a:cubicBezTo>
                  <a:cubicBezTo>
                    <a:pt x="13" y="672"/>
                    <a:pt x="16" y="676"/>
                    <a:pt x="16" y="680"/>
                  </a:cubicBezTo>
                  <a:close/>
                  <a:moveTo>
                    <a:pt x="16" y="776"/>
                  </a:moveTo>
                  <a:lnTo>
                    <a:pt x="16" y="824"/>
                  </a:lnTo>
                  <a:cubicBezTo>
                    <a:pt x="16" y="829"/>
                    <a:pt x="13" y="832"/>
                    <a:pt x="8" y="832"/>
                  </a:cubicBezTo>
                  <a:cubicBezTo>
                    <a:pt x="4" y="832"/>
                    <a:pt x="0" y="829"/>
                    <a:pt x="0" y="824"/>
                  </a:cubicBezTo>
                  <a:lnTo>
                    <a:pt x="0" y="776"/>
                  </a:lnTo>
                  <a:cubicBezTo>
                    <a:pt x="0" y="772"/>
                    <a:pt x="4" y="768"/>
                    <a:pt x="8" y="768"/>
                  </a:cubicBezTo>
                  <a:cubicBezTo>
                    <a:pt x="13" y="768"/>
                    <a:pt x="16" y="772"/>
                    <a:pt x="16" y="776"/>
                  </a:cubicBezTo>
                  <a:close/>
                  <a:moveTo>
                    <a:pt x="16" y="872"/>
                  </a:moveTo>
                  <a:lnTo>
                    <a:pt x="16" y="920"/>
                  </a:lnTo>
                  <a:cubicBezTo>
                    <a:pt x="16" y="925"/>
                    <a:pt x="13" y="928"/>
                    <a:pt x="8" y="928"/>
                  </a:cubicBezTo>
                  <a:cubicBezTo>
                    <a:pt x="4" y="928"/>
                    <a:pt x="0" y="925"/>
                    <a:pt x="0" y="920"/>
                  </a:cubicBezTo>
                  <a:lnTo>
                    <a:pt x="0" y="872"/>
                  </a:lnTo>
                  <a:cubicBezTo>
                    <a:pt x="0" y="868"/>
                    <a:pt x="4" y="864"/>
                    <a:pt x="8" y="864"/>
                  </a:cubicBezTo>
                  <a:cubicBezTo>
                    <a:pt x="13" y="864"/>
                    <a:pt x="16" y="868"/>
                    <a:pt x="16" y="872"/>
                  </a:cubicBezTo>
                  <a:close/>
                  <a:moveTo>
                    <a:pt x="16" y="968"/>
                  </a:moveTo>
                  <a:lnTo>
                    <a:pt x="16" y="1016"/>
                  </a:lnTo>
                  <a:cubicBezTo>
                    <a:pt x="16" y="1021"/>
                    <a:pt x="13" y="1024"/>
                    <a:pt x="8" y="1024"/>
                  </a:cubicBezTo>
                  <a:cubicBezTo>
                    <a:pt x="4" y="1024"/>
                    <a:pt x="0" y="1021"/>
                    <a:pt x="0" y="1016"/>
                  </a:cubicBezTo>
                  <a:lnTo>
                    <a:pt x="0" y="968"/>
                  </a:lnTo>
                  <a:cubicBezTo>
                    <a:pt x="0" y="964"/>
                    <a:pt x="4" y="960"/>
                    <a:pt x="8" y="960"/>
                  </a:cubicBezTo>
                  <a:cubicBezTo>
                    <a:pt x="13" y="960"/>
                    <a:pt x="16" y="964"/>
                    <a:pt x="16" y="968"/>
                  </a:cubicBezTo>
                  <a:close/>
                  <a:moveTo>
                    <a:pt x="16" y="1064"/>
                  </a:moveTo>
                  <a:lnTo>
                    <a:pt x="16" y="1112"/>
                  </a:lnTo>
                  <a:cubicBezTo>
                    <a:pt x="16" y="1117"/>
                    <a:pt x="13" y="1120"/>
                    <a:pt x="8" y="1120"/>
                  </a:cubicBezTo>
                  <a:cubicBezTo>
                    <a:pt x="4" y="1120"/>
                    <a:pt x="0" y="1117"/>
                    <a:pt x="0" y="1112"/>
                  </a:cubicBezTo>
                  <a:lnTo>
                    <a:pt x="0" y="1064"/>
                  </a:lnTo>
                  <a:cubicBezTo>
                    <a:pt x="0" y="1060"/>
                    <a:pt x="4" y="1056"/>
                    <a:pt x="8" y="1056"/>
                  </a:cubicBezTo>
                  <a:cubicBezTo>
                    <a:pt x="13" y="1056"/>
                    <a:pt x="16" y="1060"/>
                    <a:pt x="16" y="1064"/>
                  </a:cubicBezTo>
                  <a:close/>
                  <a:moveTo>
                    <a:pt x="16" y="1160"/>
                  </a:moveTo>
                  <a:lnTo>
                    <a:pt x="16" y="1208"/>
                  </a:lnTo>
                  <a:cubicBezTo>
                    <a:pt x="16" y="1213"/>
                    <a:pt x="13" y="1216"/>
                    <a:pt x="8" y="1216"/>
                  </a:cubicBezTo>
                  <a:cubicBezTo>
                    <a:pt x="4" y="1216"/>
                    <a:pt x="0" y="1213"/>
                    <a:pt x="0" y="1208"/>
                  </a:cubicBezTo>
                  <a:lnTo>
                    <a:pt x="0" y="1160"/>
                  </a:lnTo>
                  <a:cubicBezTo>
                    <a:pt x="0" y="1156"/>
                    <a:pt x="4" y="1152"/>
                    <a:pt x="8" y="1152"/>
                  </a:cubicBezTo>
                  <a:cubicBezTo>
                    <a:pt x="13" y="1152"/>
                    <a:pt x="16" y="1156"/>
                    <a:pt x="16" y="1160"/>
                  </a:cubicBezTo>
                  <a:close/>
                  <a:moveTo>
                    <a:pt x="16" y="1256"/>
                  </a:moveTo>
                  <a:lnTo>
                    <a:pt x="16" y="1304"/>
                  </a:lnTo>
                  <a:cubicBezTo>
                    <a:pt x="16" y="1309"/>
                    <a:pt x="13" y="1312"/>
                    <a:pt x="8" y="1312"/>
                  </a:cubicBezTo>
                  <a:cubicBezTo>
                    <a:pt x="4" y="1312"/>
                    <a:pt x="0" y="1309"/>
                    <a:pt x="0" y="1304"/>
                  </a:cubicBezTo>
                  <a:lnTo>
                    <a:pt x="0" y="1256"/>
                  </a:lnTo>
                  <a:cubicBezTo>
                    <a:pt x="0" y="1252"/>
                    <a:pt x="4" y="1248"/>
                    <a:pt x="8" y="1248"/>
                  </a:cubicBezTo>
                  <a:cubicBezTo>
                    <a:pt x="13" y="1248"/>
                    <a:pt x="16" y="1252"/>
                    <a:pt x="16" y="1256"/>
                  </a:cubicBezTo>
                  <a:close/>
                  <a:moveTo>
                    <a:pt x="16" y="1352"/>
                  </a:moveTo>
                  <a:lnTo>
                    <a:pt x="16" y="1400"/>
                  </a:lnTo>
                  <a:cubicBezTo>
                    <a:pt x="16" y="1405"/>
                    <a:pt x="13" y="1408"/>
                    <a:pt x="8" y="1408"/>
                  </a:cubicBezTo>
                  <a:cubicBezTo>
                    <a:pt x="4" y="1408"/>
                    <a:pt x="0" y="1405"/>
                    <a:pt x="0" y="1400"/>
                  </a:cubicBezTo>
                  <a:lnTo>
                    <a:pt x="0" y="1352"/>
                  </a:lnTo>
                  <a:cubicBezTo>
                    <a:pt x="0" y="1348"/>
                    <a:pt x="4" y="1344"/>
                    <a:pt x="8" y="1344"/>
                  </a:cubicBezTo>
                  <a:cubicBezTo>
                    <a:pt x="13" y="1344"/>
                    <a:pt x="16" y="1348"/>
                    <a:pt x="16" y="1352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1526" name="Freeform 58"/>
            <p:cNvSpPr>
              <a:spLocks/>
            </p:cNvSpPr>
            <p:nvPr/>
          </p:nvSpPr>
          <p:spPr bwMode="auto">
            <a:xfrm>
              <a:off x="4171" y="967"/>
              <a:ext cx="76" cy="63"/>
            </a:xfrm>
            <a:custGeom>
              <a:avLst/>
              <a:gdLst>
                <a:gd name="T0" fmla="*/ 69 w 138"/>
                <a:gd name="T1" fmla="*/ 0 h 139"/>
                <a:gd name="T2" fmla="*/ 138 w 138"/>
                <a:gd name="T3" fmla="*/ 139 h 139"/>
                <a:gd name="T4" fmla="*/ 0 w 138"/>
                <a:gd name="T5" fmla="*/ 139 h 139"/>
                <a:gd name="T6" fmla="*/ 69 w 138"/>
                <a:gd name="T7" fmla="*/ 0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139"/>
                <a:gd name="T14" fmla="*/ 138 w 138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139">
                  <a:moveTo>
                    <a:pt x="69" y="0"/>
                  </a:moveTo>
                  <a:lnTo>
                    <a:pt x="138" y="139"/>
                  </a:lnTo>
                  <a:cubicBezTo>
                    <a:pt x="95" y="117"/>
                    <a:pt x="44" y="117"/>
                    <a:pt x="0" y="139"/>
                  </a:cubicBezTo>
                  <a:lnTo>
                    <a:pt x="69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1527" name="Freeform 59"/>
            <p:cNvSpPr>
              <a:spLocks noEditPoints="1"/>
            </p:cNvSpPr>
            <p:nvPr/>
          </p:nvSpPr>
          <p:spPr bwMode="auto">
            <a:xfrm>
              <a:off x="4204" y="1832"/>
              <a:ext cx="9" cy="637"/>
            </a:xfrm>
            <a:custGeom>
              <a:avLst/>
              <a:gdLst>
                <a:gd name="T0" fmla="*/ 16 w 16"/>
                <a:gd name="T1" fmla="*/ 56 h 1408"/>
                <a:gd name="T2" fmla="*/ 0 w 16"/>
                <a:gd name="T3" fmla="*/ 56 h 1408"/>
                <a:gd name="T4" fmla="*/ 8 w 16"/>
                <a:gd name="T5" fmla="*/ 0 h 1408"/>
                <a:gd name="T6" fmla="*/ 16 w 16"/>
                <a:gd name="T7" fmla="*/ 104 h 1408"/>
                <a:gd name="T8" fmla="*/ 8 w 16"/>
                <a:gd name="T9" fmla="*/ 160 h 1408"/>
                <a:gd name="T10" fmla="*/ 0 w 16"/>
                <a:gd name="T11" fmla="*/ 104 h 1408"/>
                <a:gd name="T12" fmla="*/ 16 w 16"/>
                <a:gd name="T13" fmla="*/ 104 h 1408"/>
                <a:gd name="T14" fmla="*/ 16 w 16"/>
                <a:gd name="T15" fmla="*/ 248 h 1408"/>
                <a:gd name="T16" fmla="*/ 0 w 16"/>
                <a:gd name="T17" fmla="*/ 248 h 1408"/>
                <a:gd name="T18" fmla="*/ 8 w 16"/>
                <a:gd name="T19" fmla="*/ 192 h 1408"/>
                <a:gd name="T20" fmla="*/ 16 w 16"/>
                <a:gd name="T21" fmla="*/ 296 h 1408"/>
                <a:gd name="T22" fmla="*/ 8 w 16"/>
                <a:gd name="T23" fmla="*/ 352 h 1408"/>
                <a:gd name="T24" fmla="*/ 0 w 16"/>
                <a:gd name="T25" fmla="*/ 296 h 1408"/>
                <a:gd name="T26" fmla="*/ 16 w 16"/>
                <a:gd name="T27" fmla="*/ 296 h 1408"/>
                <a:gd name="T28" fmla="*/ 16 w 16"/>
                <a:gd name="T29" fmla="*/ 440 h 1408"/>
                <a:gd name="T30" fmla="*/ 0 w 16"/>
                <a:gd name="T31" fmla="*/ 440 h 1408"/>
                <a:gd name="T32" fmla="*/ 8 w 16"/>
                <a:gd name="T33" fmla="*/ 384 h 1408"/>
                <a:gd name="T34" fmla="*/ 16 w 16"/>
                <a:gd name="T35" fmla="*/ 488 h 1408"/>
                <a:gd name="T36" fmla="*/ 8 w 16"/>
                <a:gd name="T37" fmla="*/ 544 h 1408"/>
                <a:gd name="T38" fmla="*/ 0 w 16"/>
                <a:gd name="T39" fmla="*/ 488 h 1408"/>
                <a:gd name="T40" fmla="*/ 16 w 16"/>
                <a:gd name="T41" fmla="*/ 488 h 1408"/>
                <a:gd name="T42" fmla="*/ 16 w 16"/>
                <a:gd name="T43" fmla="*/ 632 h 1408"/>
                <a:gd name="T44" fmla="*/ 0 w 16"/>
                <a:gd name="T45" fmla="*/ 632 h 1408"/>
                <a:gd name="T46" fmla="*/ 8 w 16"/>
                <a:gd name="T47" fmla="*/ 576 h 1408"/>
                <a:gd name="T48" fmla="*/ 16 w 16"/>
                <a:gd name="T49" fmla="*/ 680 h 1408"/>
                <a:gd name="T50" fmla="*/ 8 w 16"/>
                <a:gd name="T51" fmla="*/ 736 h 1408"/>
                <a:gd name="T52" fmla="*/ 0 w 16"/>
                <a:gd name="T53" fmla="*/ 680 h 1408"/>
                <a:gd name="T54" fmla="*/ 16 w 16"/>
                <a:gd name="T55" fmla="*/ 680 h 1408"/>
                <a:gd name="T56" fmla="*/ 16 w 16"/>
                <a:gd name="T57" fmla="*/ 824 h 1408"/>
                <a:gd name="T58" fmla="*/ 0 w 16"/>
                <a:gd name="T59" fmla="*/ 824 h 1408"/>
                <a:gd name="T60" fmla="*/ 8 w 16"/>
                <a:gd name="T61" fmla="*/ 768 h 1408"/>
                <a:gd name="T62" fmla="*/ 16 w 16"/>
                <a:gd name="T63" fmla="*/ 872 h 1408"/>
                <a:gd name="T64" fmla="*/ 8 w 16"/>
                <a:gd name="T65" fmla="*/ 928 h 1408"/>
                <a:gd name="T66" fmla="*/ 0 w 16"/>
                <a:gd name="T67" fmla="*/ 872 h 1408"/>
                <a:gd name="T68" fmla="*/ 16 w 16"/>
                <a:gd name="T69" fmla="*/ 872 h 1408"/>
                <a:gd name="T70" fmla="*/ 16 w 16"/>
                <a:gd name="T71" fmla="*/ 1016 h 1408"/>
                <a:gd name="T72" fmla="*/ 0 w 16"/>
                <a:gd name="T73" fmla="*/ 1016 h 1408"/>
                <a:gd name="T74" fmla="*/ 8 w 16"/>
                <a:gd name="T75" fmla="*/ 960 h 1408"/>
                <a:gd name="T76" fmla="*/ 16 w 16"/>
                <a:gd name="T77" fmla="*/ 1064 h 1408"/>
                <a:gd name="T78" fmla="*/ 8 w 16"/>
                <a:gd name="T79" fmla="*/ 1120 h 1408"/>
                <a:gd name="T80" fmla="*/ 0 w 16"/>
                <a:gd name="T81" fmla="*/ 1064 h 1408"/>
                <a:gd name="T82" fmla="*/ 16 w 16"/>
                <a:gd name="T83" fmla="*/ 1064 h 1408"/>
                <a:gd name="T84" fmla="*/ 16 w 16"/>
                <a:gd name="T85" fmla="*/ 1208 h 1408"/>
                <a:gd name="T86" fmla="*/ 0 w 16"/>
                <a:gd name="T87" fmla="*/ 1208 h 1408"/>
                <a:gd name="T88" fmla="*/ 8 w 16"/>
                <a:gd name="T89" fmla="*/ 1152 h 1408"/>
                <a:gd name="T90" fmla="*/ 16 w 16"/>
                <a:gd name="T91" fmla="*/ 1256 h 1408"/>
                <a:gd name="T92" fmla="*/ 8 w 16"/>
                <a:gd name="T93" fmla="*/ 1312 h 1408"/>
                <a:gd name="T94" fmla="*/ 0 w 16"/>
                <a:gd name="T95" fmla="*/ 1256 h 1408"/>
                <a:gd name="T96" fmla="*/ 16 w 16"/>
                <a:gd name="T97" fmla="*/ 1256 h 1408"/>
                <a:gd name="T98" fmla="*/ 16 w 16"/>
                <a:gd name="T99" fmla="*/ 1400 h 1408"/>
                <a:gd name="T100" fmla="*/ 0 w 16"/>
                <a:gd name="T101" fmla="*/ 1400 h 1408"/>
                <a:gd name="T102" fmla="*/ 8 w 16"/>
                <a:gd name="T103" fmla="*/ 1344 h 140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"/>
                <a:gd name="T157" fmla="*/ 0 h 1408"/>
                <a:gd name="T158" fmla="*/ 16 w 16"/>
                <a:gd name="T159" fmla="*/ 1408 h 140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" h="1408">
                  <a:moveTo>
                    <a:pt x="16" y="8"/>
                  </a:moveTo>
                  <a:lnTo>
                    <a:pt x="16" y="56"/>
                  </a:lnTo>
                  <a:cubicBezTo>
                    <a:pt x="16" y="61"/>
                    <a:pt x="13" y="64"/>
                    <a:pt x="8" y="64"/>
                  </a:cubicBezTo>
                  <a:cubicBezTo>
                    <a:pt x="4" y="64"/>
                    <a:pt x="0" y="61"/>
                    <a:pt x="0" y="56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  <a:moveTo>
                    <a:pt x="16" y="104"/>
                  </a:moveTo>
                  <a:lnTo>
                    <a:pt x="16" y="152"/>
                  </a:lnTo>
                  <a:cubicBezTo>
                    <a:pt x="16" y="157"/>
                    <a:pt x="13" y="160"/>
                    <a:pt x="8" y="160"/>
                  </a:cubicBezTo>
                  <a:cubicBezTo>
                    <a:pt x="4" y="160"/>
                    <a:pt x="0" y="157"/>
                    <a:pt x="0" y="152"/>
                  </a:cubicBezTo>
                  <a:lnTo>
                    <a:pt x="0" y="104"/>
                  </a:lnTo>
                  <a:cubicBezTo>
                    <a:pt x="0" y="100"/>
                    <a:pt x="4" y="96"/>
                    <a:pt x="8" y="96"/>
                  </a:cubicBezTo>
                  <a:cubicBezTo>
                    <a:pt x="13" y="96"/>
                    <a:pt x="16" y="100"/>
                    <a:pt x="16" y="104"/>
                  </a:cubicBezTo>
                  <a:close/>
                  <a:moveTo>
                    <a:pt x="16" y="200"/>
                  </a:moveTo>
                  <a:lnTo>
                    <a:pt x="16" y="248"/>
                  </a:lnTo>
                  <a:cubicBezTo>
                    <a:pt x="16" y="253"/>
                    <a:pt x="13" y="256"/>
                    <a:pt x="8" y="256"/>
                  </a:cubicBezTo>
                  <a:cubicBezTo>
                    <a:pt x="4" y="256"/>
                    <a:pt x="0" y="253"/>
                    <a:pt x="0" y="248"/>
                  </a:cubicBezTo>
                  <a:lnTo>
                    <a:pt x="0" y="200"/>
                  </a:lnTo>
                  <a:cubicBezTo>
                    <a:pt x="0" y="196"/>
                    <a:pt x="4" y="192"/>
                    <a:pt x="8" y="192"/>
                  </a:cubicBezTo>
                  <a:cubicBezTo>
                    <a:pt x="13" y="192"/>
                    <a:pt x="16" y="196"/>
                    <a:pt x="16" y="200"/>
                  </a:cubicBezTo>
                  <a:close/>
                  <a:moveTo>
                    <a:pt x="16" y="296"/>
                  </a:moveTo>
                  <a:lnTo>
                    <a:pt x="16" y="344"/>
                  </a:lnTo>
                  <a:cubicBezTo>
                    <a:pt x="16" y="349"/>
                    <a:pt x="13" y="352"/>
                    <a:pt x="8" y="352"/>
                  </a:cubicBezTo>
                  <a:cubicBezTo>
                    <a:pt x="4" y="352"/>
                    <a:pt x="0" y="349"/>
                    <a:pt x="0" y="344"/>
                  </a:cubicBezTo>
                  <a:lnTo>
                    <a:pt x="0" y="296"/>
                  </a:lnTo>
                  <a:cubicBezTo>
                    <a:pt x="0" y="292"/>
                    <a:pt x="4" y="288"/>
                    <a:pt x="8" y="288"/>
                  </a:cubicBezTo>
                  <a:cubicBezTo>
                    <a:pt x="13" y="288"/>
                    <a:pt x="16" y="292"/>
                    <a:pt x="16" y="296"/>
                  </a:cubicBezTo>
                  <a:close/>
                  <a:moveTo>
                    <a:pt x="16" y="392"/>
                  </a:moveTo>
                  <a:lnTo>
                    <a:pt x="16" y="440"/>
                  </a:lnTo>
                  <a:cubicBezTo>
                    <a:pt x="16" y="445"/>
                    <a:pt x="13" y="448"/>
                    <a:pt x="8" y="448"/>
                  </a:cubicBezTo>
                  <a:cubicBezTo>
                    <a:pt x="4" y="448"/>
                    <a:pt x="0" y="445"/>
                    <a:pt x="0" y="440"/>
                  </a:cubicBezTo>
                  <a:lnTo>
                    <a:pt x="0" y="392"/>
                  </a:lnTo>
                  <a:cubicBezTo>
                    <a:pt x="0" y="388"/>
                    <a:pt x="4" y="384"/>
                    <a:pt x="8" y="384"/>
                  </a:cubicBezTo>
                  <a:cubicBezTo>
                    <a:pt x="13" y="384"/>
                    <a:pt x="16" y="388"/>
                    <a:pt x="16" y="392"/>
                  </a:cubicBezTo>
                  <a:close/>
                  <a:moveTo>
                    <a:pt x="16" y="488"/>
                  </a:moveTo>
                  <a:lnTo>
                    <a:pt x="16" y="536"/>
                  </a:lnTo>
                  <a:cubicBezTo>
                    <a:pt x="16" y="541"/>
                    <a:pt x="13" y="544"/>
                    <a:pt x="8" y="544"/>
                  </a:cubicBezTo>
                  <a:cubicBezTo>
                    <a:pt x="4" y="544"/>
                    <a:pt x="0" y="541"/>
                    <a:pt x="0" y="536"/>
                  </a:cubicBezTo>
                  <a:lnTo>
                    <a:pt x="0" y="488"/>
                  </a:lnTo>
                  <a:cubicBezTo>
                    <a:pt x="0" y="484"/>
                    <a:pt x="4" y="480"/>
                    <a:pt x="8" y="480"/>
                  </a:cubicBezTo>
                  <a:cubicBezTo>
                    <a:pt x="13" y="480"/>
                    <a:pt x="16" y="484"/>
                    <a:pt x="16" y="488"/>
                  </a:cubicBezTo>
                  <a:close/>
                  <a:moveTo>
                    <a:pt x="16" y="584"/>
                  </a:moveTo>
                  <a:lnTo>
                    <a:pt x="16" y="632"/>
                  </a:lnTo>
                  <a:cubicBezTo>
                    <a:pt x="16" y="637"/>
                    <a:pt x="13" y="640"/>
                    <a:pt x="8" y="640"/>
                  </a:cubicBezTo>
                  <a:cubicBezTo>
                    <a:pt x="4" y="640"/>
                    <a:pt x="0" y="637"/>
                    <a:pt x="0" y="632"/>
                  </a:cubicBezTo>
                  <a:lnTo>
                    <a:pt x="0" y="584"/>
                  </a:lnTo>
                  <a:cubicBezTo>
                    <a:pt x="0" y="580"/>
                    <a:pt x="4" y="576"/>
                    <a:pt x="8" y="576"/>
                  </a:cubicBezTo>
                  <a:cubicBezTo>
                    <a:pt x="13" y="576"/>
                    <a:pt x="16" y="580"/>
                    <a:pt x="16" y="584"/>
                  </a:cubicBezTo>
                  <a:close/>
                  <a:moveTo>
                    <a:pt x="16" y="680"/>
                  </a:moveTo>
                  <a:lnTo>
                    <a:pt x="16" y="728"/>
                  </a:lnTo>
                  <a:cubicBezTo>
                    <a:pt x="16" y="733"/>
                    <a:pt x="13" y="736"/>
                    <a:pt x="8" y="736"/>
                  </a:cubicBezTo>
                  <a:cubicBezTo>
                    <a:pt x="4" y="736"/>
                    <a:pt x="0" y="733"/>
                    <a:pt x="0" y="728"/>
                  </a:cubicBezTo>
                  <a:lnTo>
                    <a:pt x="0" y="680"/>
                  </a:lnTo>
                  <a:cubicBezTo>
                    <a:pt x="0" y="676"/>
                    <a:pt x="4" y="672"/>
                    <a:pt x="8" y="672"/>
                  </a:cubicBezTo>
                  <a:cubicBezTo>
                    <a:pt x="13" y="672"/>
                    <a:pt x="16" y="676"/>
                    <a:pt x="16" y="680"/>
                  </a:cubicBezTo>
                  <a:close/>
                  <a:moveTo>
                    <a:pt x="16" y="776"/>
                  </a:moveTo>
                  <a:lnTo>
                    <a:pt x="16" y="824"/>
                  </a:lnTo>
                  <a:cubicBezTo>
                    <a:pt x="16" y="829"/>
                    <a:pt x="13" y="832"/>
                    <a:pt x="8" y="832"/>
                  </a:cubicBezTo>
                  <a:cubicBezTo>
                    <a:pt x="4" y="832"/>
                    <a:pt x="0" y="829"/>
                    <a:pt x="0" y="824"/>
                  </a:cubicBezTo>
                  <a:lnTo>
                    <a:pt x="0" y="776"/>
                  </a:lnTo>
                  <a:cubicBezTo>
                    <a:pt x="0" y="772"/>
                    <a:pt x="4" y="768"/>
                    <a:pt x="8" y="768"/>
                  </a:cubicBezTo>
                  <a:cubicBezTo>
                    <a:pt x="13" y="768"/>
                    <a:pt x="16" y="772"/>
                    <a:pt x="16" y="776"/>
                  </a:cubicBezTo>
                  <a:close/>
                  <a:moveTo>
                    <a:pt x="16" y="872"/>
                  </a:moveTo>
                  <a:lnTo>
                    <a:pt x="16" y="920"/>
                  </a:lnTo>
                  <a:cubicBezTo>
                    <a:pt x="16" y="925"/>
                    <a:pt x="13" y="928"/>
                    <a:pt x="8" y="928"/>
                  </a:cubicBezTo>
                  <a:cubicBezTo>
                    <a:pt x="4" y="928"/>
                    <a:pt x="0" y="925"/>
                    <a:pt x="0" y="920"/>
                  </a:cubicBezTo>
                  <a:lnTo>
                    <a:pt x="0" y="872"/>
                  </a:lnTo>
                  <a:cubicBezTo>
                    <a:pt x="0" y="868"/>
                    <a:pt x="4" y="864"/>
                    <a:pt x="8" y="864"/>
                  </a:cubicBezTo>
                  <a:cubicBezTo>
                    <a:pt x="13" y="864"/>
                    <a:pt x="16" y="868"/>
                    <a:pt x="16" y="872"/>
                  </a:cubicBezTo>
                  <a:close/>
                  <a:moveTo>
                    <a:pt x="16" y="968"/>
                  </a:moveTo>
                  <a:lnTo>
                    <a:pt x="16" y="1016"/>
                  </a:lnTo>
                  <a:cubicBezTo>
                    <a:pt x="16" y="1021"/>
                    <a:pt x="13" y="1024"/>
                    <a:pt x="8" y="1024"/>
                  </a:cubicBezTo>
                  <a:cubicBezTo>
                    <a:pt x="4" y="1024"/>
                    <a:pt x="0" y="1021"/>
                    <a:pt x="0" y="1016"/>
                  </a:cubicBezTo>
                  <a:lnTo>
                    <a:pt x="0" y="968"/>
                  </a:lnTo>
                  <a:cubicBezTo>
                    <a:pt x="0" y="964"/>
                    <a:pt x="4" y="960"/>
                    <a:pt x="8" y="960"/>
                  </a:cubicBezTo>
                  <a:cubicBezTo>
                    <a:pt x="13" y="960"/>
                    <a:pt x="16" y="964"/>
                    <a:pt x="16" y="968"/>
                  </a:cubicBezTo>
                  <a:close/>
                  <a:moveTo>
                    <a:pt x="16" y="1064"/>
                  </a:moveTo>
                  <a:lnTo>
                    <a:pt x="16" y="1112"/>
                  </a:lnTo>
                  <a:cubicBezTo>
                    <a:pt x="16" y="1117"/>
                    <a:pt x="13" y="1120"/>
                    <a:pt x="8" y="1120"/>
                  </a:cubicBezTo>
                  <a:cubicBezTo>
                    <a:pt x="4" y="1120"/>
                    <a:pt x="0" y="1117"/>
                    <a:pt x="0" y="1112"/>
                  </a:cubicBezTo>
                  <a:lnTo>
                    <a:pt x="0" y="1064"/>
                  </a:lnTo>
                  <a:cubicBezTo>
                    <a:pt x="0" y="1060"/>
                    <a:pt x="4" y="1056"/>
                    <a:pt x="8" y="1056"/>
                  </a:cubicBezTo>
                  <a:cubicBezTo>
                    <a:pt x="13" y="1056"/>
                    <a:pt x="16" y="1060"/>
                    <a:pt x="16" y="1064"/>
                  </a:cubicBezTo>
                  <a:close/>
                  <a:moveTo>
                    <a:pt x="16" y="1160"/>
                  </a:moveTo>
                  <a:lnTo>
                    <a:pt x="16" y="1208"/>
                  </a:lnTo>
                  <a:cubicBezTo>
                    <a:pt x="16" y="1213"/>
                    <a:pt x="13" y="1216"/>
                    <a:pt x="8" y="1216"/>
                  </a:cubicBezTo>
                  <a:cubicBezTo>
                    <a:pt x="4" y="1216"/>
                    <a:pt x="0" y="1213"/>
                    <a:pt x="0" y="1208"/>
                  </a:cubicBezTo>
                  <a:lnTo>
                    <a:pt x="0" y="1160"/>
                  </a:lnTo>
                  <a:cubicBezTo>
                    <a:pt x="0" y="1156"/>
                    <a:pt x="4" y="1152"/>
                    <a:pt x="8" y="1152"/>
                  </a:cubicBezTo>
                  <a:cubicBezTo>
                    <a:pt x="13" y="1152"/>
                    <a:pt x="16" y="1156"/>
                    <a:pt x="16" y="1160"/>
                  </a:cubicBezTo>
                  <a:close/>
                  <a:moveTo>
                    <a:pt x="16" y="1256"/>
                  </a:moveTo>
                  <a:lnTo>
                    <a:pt x="16" y="1304"/>
                  </a:lnTo>
                  <a:cubicBezTo>
                    <a:pt x="16" y="1309"/>
                    <a:pt x="13" y="1312"/>
                    <a:pt x="8" y="1312"/>
                  </a:cubicBezTo>
                  <a:cubicBezTo>
                    <a:pt x="4" y="1312"/>
                    <a:pt x="0" y="1309"/>
                    <a:pt x="0" y="1304"/>
                  </a:cubicBezTo>
                  <a:lnTo>
                    <a:pt x="0" y="1256"/>
                  </a:lnTo>
                  <a:cubicBezTo>
                    <a:pt x="0" y="1252"/>
                    <a:pt x="4" y="1248"/>
                    <a:pt x="8" y="1248"/>
                  </a:cubicBezTo>
                  <a:cubicBezTo>
                    <a:pt x="13" y="1248"/>
                    <a:pt x="16" y="1252"/>
                    <a:pt x="16" y="1256"/>
                  </a:cubicBezTo>
                  <a:close/>
                  <a:moveTo>
                    <a:pt x="16" y="1352"/>
                  </a:moveTo>
                  <a:lnTo>
                    <a:pt x="16" y="1400"/>
                  </a:lnTo>
                  <a:cubicBezTo>
                    <a:pt x="16" y="1405"/>
                    <a:pt x="13" y="1408"/>
                    <a:pt x="8" y="1408"/>
                  </a:cubicBezTo>
                  <a:cubicBezTo>
                    <a:pt x="4" y="1408"/>
                    <a:pt x="0" y="1405"/>
                    <a:pt x="0" y="1400"/>
                  </a:cubicBezTo>
                  <a:lnTo>
                    <a:pt x="0" y="1352"/>
                  </a:lnTo>
                  <a:cubicBezTo>
                    <a:pt x="0" y="1348"/>
                    <a:pt x="4" y="1344"/>
                    <a:pt x="8" y="1344"/>
                  </a:cubicBezTo>
                  <a:cubicBezTo>
                    <a:pt x="13" y="1344"/>
                    <a:pt x="16" y="1348"/>
                    <a:pt x="16" y="1352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1528" name="Freeform 60"/>
            <p:cNvSpPr>
              <a:spLocks/>
            </p:cNvSpPr>
            <p:nvPr/>
          </p:nvSpPr>
          <p:spPr bwMode="auto">
            <a:xfrm>
              <a:off x="4171" y="2468"/>
              <a:ext cx="76" cy="62"/>
            </a:xfrm>
            <a:custGeom>
              <a:avLst/>
              <a:gdLst>
                <a:gd name="T0" fmla="*/ 69 w 138"/>
                <a:gd name="T1" fmla="*/ 138 h 138"/>
                <a:gd name="T2" fmla="*/ 0 w 138"/>
                <a:gd name="T3" fmla="*/ 0 h 138"/>
                <a:gd name="T4" fmla="*/ 138 w 138"/>
                <a:gd name="T5" fmla="*/ 0 h 138"/>
                <a:gd name="T6" fmla="*/ 138 w 138"/>
                <a:gd name="T7" fmla="*/ 0 h 138"/>
                <a:gd name="T8" fmla="*/ 69 w 138"/>
                <a:gd name="T9" fmla="*/ 138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38"/>
                <a:gd name="T17" fmla="*/ 138 w 138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38">
                  <a:moveTo>
                    <a:pt x="69" y="138"/>
                  </a:moveTo>
                  <a:lnTo>
                    <a:pt x="0" y="0"/>
                  </a:lnTo>
                  <a:cubicBezTo>
                    <a:pt x="44" y="22"/>
                    <a:pt x="95" y="22"/>
                    <a:pt x="138" y="0"/>
                  </a:cubicBezTo>
                  <a:lnTo>
                    <a:pt x="69" y="13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1529" name="Rectangle 61"/>
            <p:cNvSpPr>
              <a:spLocks noChangeArrowheads="1"/>
            </p:cNvSpPr>
            <p:nvPr/>
          </p:nvSpPr>
          <p:spPr bwMode="auto">
            <a:xfrm>
              <a:off x="594" y="826"/>
              <a:ext cx="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0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1530" name="Rectangle 62"/>
            <p:cNvSpPr>
              <a:spLocks noChangeArrowheads="1"/>
            </p:cNvSpPr>
            <p:nvPr/>
          </p:nvSpPr>
          <p:spPr bwMode="auto">
            <a:xfrm>
              <a:off x="999" y="826"/>
              <a:ext cx="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4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1531" name="Rectangle 63"/>
            <p:cNvSpPr>
              <a:spLocks noChangeArrowheads="1"/>
            </p:cNvSpPr>
            <p:nvPr/>
          </p:nvSpPr>
          <p:spPr bwMode="auto">
            <a:xfrm>
              <a:off x="1429" y="826"/>
              <a:ext cx="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8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1532" name="Rectangle 64"/>
            <p:cNvSpPr>
              <a:spLocks noChangeArrowheads="1"/>
            </p:cNvSpPr>
            <p:nvPr/>
          </p:nvSpPr>
          <p:spPr bwMode="auto">
            <a:xfrm>
              <a:off x="2238" y="826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16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1533" name="Rectangle 65"/>
            <p:cNvSpPr>
              <a:spLocks noChangeArrowheads="1"/>
            </p:cNvSpPr>
            <p:nvPr/>
          </p:nvSpPr>
          <p:spPr bwMode="auto">
            <a:xfrm>
              <a:off x="2626" y="826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19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1534" name="Rectangle 66"/>
            <p:cNvSpPr>
              <a:spLocks noChangeArrowheads="1"/>
            </p:cNvSpPr>
            <p:nvPr/>
          </p:nvSpPr>
          <p:spPr bwMode="auto">
            <a:xfrm>
              <a:off x="3259" y="826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24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1535" name="Rectangle 67"/>
            <p:cNvSpPr>
              <a:spLocks noChangeArrowheads="1"/>
            </p:cNvSpPr>
            <p:nvPr/>
          </p:nvSpPr>
          <p:spPr bwMode="auto">
            <a:xfrm>
              <a:off x="3857" y="826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31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1536" name="Freeform 68"/>
            <p:cNvSpPr>
              <a:spLocks noEditPoints="1"/>
            </p:cNvSpPr>
            <p:nvPr/>
          </p:nvSpPr>
          <p:spPr bwMode="auto">
            <a:xfrm>
              <a:off x="36" y="964"/>
              <a:ext cx="510" cy="7"/>
            </a:xfrm>
            <a:custGeom>
              <a:avLst/>
              <a:gdLst>
                <a:gd name="T0" fmla="*/ 56 w 928"/>
                <a:gd name="T1" fmla="*/ 0 h 16"/>
                <a:gd name="T2" fmla="*/ 56 w 928"/>
                <a:gd name="T3" fmla="*/ 16 h 16"/>
                <a:gd name="T4" fmla="*/ 0 w 928"/>
                <a:gd name="T5" fmla="*/ 8 h 16"/>
                <a:gd name="T6" fmla="*/ 104 w 928"/>
                <a:gd name="T7" fmla="*/ 0 h 16"/>
                <a:gd name="T8" fmla="*/ 160 w 928"/>
                <a:gd name="T9" fmla="*/ 8 h 16"/>
                <a:gd name="T10" fmla="*/ 104 w 928"/>
                <a:gd name="T11" fmla="*/ 16 h 16"/>
                <a:gd name="T12" fmla="*/ 104 w 928"/>
                <a:gd name="T13" fmla="*/ 0 h 16"/>
                <a:gd name="T14" fmla="*/ 248 w 928"/>
                <a:gd name="T15" fmla="*/ 0 h 16"/>
                <a:gd name="T16" fmla="*/ 248 w 928"/>
                <a:gd name="T17" fmla="*/ 16 h 16"/>
                <a:gd name="T18" fmla="*/ 192 w 928"/>
                <a:gd name="T19" fmla="*/ 8 h 16"/>
                <a:gd name="T20" fmla="*/ 296 w 928"/>
                <a:gd name="T21" fmla="*/ 0 h 16"/>
                <a:gd name="T22" fmla="*/ 352 w 928"/>
                <a:gd name="T23" fmla="*/ 8 h 16"/>
                <a:gd name="T24" fmla="*/ 296 w 928"/>
                <a:gd name="T25" fmla="*/ 16 h 16"/>
                <a:gd name="T26" fmla="*/ 296 w 928"/>
                <a:gd name="T27" fmla="*/ 0 h 16"/>
                <a:gd name="T28" fmla="*/ 440 w 928"/>
                <a:gd name="T29" fmla="*/ 0 h 16"/>
                <a:gd name="T30" fmla="*/ 440 w 928"/>
                <a:gd name="T31" fmla="*/ 16 h 16"/>
                <a:gd name="T32" fmla="*/ 384 w 928"/>
                <a:gd name="T33" fmla="*/ 8 h 16"/>
                <a:gd name="T34" fmla="*/ 488 w 928"/>
                <a:gd name="T35" fmla="*/ 0 h 16"/>
                <a:gd name="T36" fmla="*/ 544 w 928"/>
                <a:gd name="T37" fmla="*/ 8 h 16"/>
                <a:gd name="T38" fmla="*/ 488 w 928"/>
                <a:gd name="T39" fmla="*/ 16 h 16"/>
                <a:gd name="T40" fmla="*/ 488 w 928"/>
                <a:gd name="T41" fmla="*/ 0 h 16"/>
                <a:gd name="T42" fmla="*/ 632 w 928"/>
                <a:gd name="T43" fmla="*/ 0 h 16"/>
                <a:gd name="T44" fmla="*/ 632 w 928"/>
                <a:gd name="T45" fmla="*/ 16 h 16"/>
                <a:gd name="T46" fmla="*/ 576 w 928"/>
                <a:gd name="T47" fmla="*/ 8 h 16"/>
                <a:gd name="T48" fmla="*/ 680 w 928"/>
                <a:gd name="T49" fmla="*/ 0 h 16"/>
                <a:gd name="T50" fmla="*/ 736 w 928"/>
                <a:gd name="T51" fmla="*/ 8 h 16"/>
                <a:gd name="T52" fmla="*/ 680 w 928"/>
                <a:gd name="T53" fmla="*/ 16 h 16"/>
                <a:gd name="T54" fmla="*/ 680 w 928"/>
                <a:gd name="T55" fmla="*/ 0 h 16"/>
                <a:gd name="T56" fmla="*/ 824 w 928"/>
                <a:gd name="T57" fmla="*/ 0 h 16"/>
                <a:gd name="T58" fmla="*/ 824 w 928"/>
                <a:gd name="T59" fmla="*/ 16 h 16"/>
                <a:gd name="T60" fmla="*/ 768 w 928"/>
                <a:gd name="T61" fmla="*/ 8 h 16"/>
                <a:gd name="T62" fmla="*/ 872 w 928"/>
                <a:gd name="T63" fmla="*/ 0 h 16"/>
                <a:gd name="T64" fmla="*/ 928 w 928"/>
                <a:gd name="T65" fmla="*/ 8 h 16"/>
                <a:gd name="T66" fmla="*/ 872 w 928"/>
                <a:gd name="T67" fmla="*/ 16 h 16"/>
                <a:gd name="T68" fmla="*/ 872 w 928"/>
                <a:gd name="T69" fmla="*/ 0 h 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28"/>
                <a:gd name="T106" fmla="*/ 0 h 16"/>
                <a:gd name="T107" fmla="*/ 928 w 928"/>
                <a:gd name="T108" fmla="*/ 16 h 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28" h="16">
                  <a:moveTo>
                    <a:pt x="8" y="0"/>
                  </a:moveTo>
                  <a:lnTo>
                    <a:pt x="56" y="0"/>
                  </a:lnTo>
                  <a:cubicBezTo>
                    <a:pt x="61" y="0"/>
                    <a:pt x="64" y="4"/>
                    <a:pt x="64" y="8"/>
                  </a:cubicBezTo>
                  <a:cubicBezTo>
                    <a:pt x="64" y="13"/>
                    <a:pt x="61" y="16"/>
                    <a:pt x="56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04" y="0"/>
                  </a:moveTo>
                  <a:lnTo>
                    <a:pt x="152" y="0"/>
                  </a:lnTo>
                  <a:cubicBezTo>
                    <a:pt x="157" y="0"/>
                    <a:pt x="160" y="4"/>
                    <a:pt x="160" y="8"/>
                  </a:cubicBezTo>
                  <a:cubicBezTo>
                    <a:pt x="160" y="13"/>
                    <a:pt x="157" y="16"/>
                    <a:pt x="152" y="16"/>
                  </a:cubicBezTo>
                  <a:lnTo>
                    <a:pt x="104" y="16"/>
                  </a:lnTo>
                  <a:cubicBezTo>
                    <a:pt x="100" y="16"/>
                    <a:pt x="96" y="13"/>
                    <a:pt x="96" y="8"/>
                  </a:cubicBezTo>
                  <a:cubicBezTo>
                    <a:pt x="96" y="4"/>
                    <a:pt x="100" y="0"/>
                    <a:pt x="104" y="0"/>
                  </a:cubicBezTo>
                  <a:close/>
                  <a:moveTo>
                    <a:pt x="200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200" y="16"/>
                  </a:lnTo>
                  <a:cubicBezTo>
                    <a:pt x="196" y="16"/>
                    <a:pt x="192" y="13"/>
                    <a:pt x="192" y="8"/>
                  </a:cubicBezTo>
                  <a:cubicBezTo>
                    <a:pt x="192" y="4"/>
                    <a:pt x="196" y="0"/>
                    <a:pt x="200" y="0"/>
                  </a:cubicBezTo>
                  <a:close/>
                  <a:moveTo>
                    <a:pt x="296" y="0"/>
                  </a:moveTo>
                  <a:lnTo>
                    <a:pt x="344" y="0"/>
                  </a:lnTo>
                  <a:cubicBezTo>
                    <a:pt x="349" y="0"/>
                    <a:pt x="352" y="4"/>
                    <a:pt x="352" y="8"/>
                  </a:cubicBezTo>
                  <a:cubicBezTo>
                    <a:pt x="352" y="13"/>
                    <a:pt x="349" y="16"/>
                    <a:pt x="344" y="16"/>
                  </a:cubicBezTo>
                  <a:lnTo>
                    <a:pt x="296" y="16"/>
                  </a:lnTo>
                  <a:cubicBezTo>
                    <a:pt x="292" y="16"/>
                    <a:pt x="288" y="13"/>
                    <a:pt x="288" y="8"/>
                  </a:cubicBezTo>
                  <a:cubicBezTo>
                    <a:pt x="288" y="4"/>
                    <a:pt x="292" y="0"/>
                    <a:pt x="296" y="0"/>
                  </a:cubicBezTo>
                  <a:close/>
                  <a:moveTo>
                    <a:pt x="392" y="0"/>
                  </a:moveTo>
                  <a:lnTo>
                    <a:pt x="440" y="0"/>
                  </a:lnTo>
                  <a:cubicBezTo>
                    <a:pt x="445" y="0"/>
                    <a:pt x="448" y="4"/>
                    <a:pt x="448" y="8"/>
                  </a:cubicBezTo>
                  <a:cubicBezTo>
                    <a:pt x="448" y="13"/>
                    <a:pt x="445" y="16"/>
                    <a:pt x="440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488" y="0"/>
                  </a:moveTo>
                  <a:lnTo>
                    <a:pt x="536" y="0"/>
                  </a:lnTo>
                  <a:cubicBezTo>
                    <a:pt x="541" y="0"/>
                    <a:pt x="544" y="4"/>
                    <a:pt x="544" y="8"/>
                  </a:cubicBezTo>
                  <a:cubicBezTo>
                    <a:pt x="544" y="13"/>
                    <a:pt x="541" y="16"/>
                    <a:pt x="536" y="16"/>
                  </a:cubicBezTo>
                  <a:lnTo>
                    <a:pt x="488" y="16"/>
                  </a:lnTo>
                  <a:cubicBezTo>
                    <a:pt x="484" y="16"/>
                    <a:pt x="480" y="13"/>
                    <a:pt x="480" y="8"/>
                  </a:cubicBezTo>
                  <a:cubicBezTo>
                    <a:pt x="480" y="4"/>
                    <a:pt x="484" y="0"/>
                    <a:pt x="488" y="0"/>
                  </a:cubicBezTo>
                  <a:close/>
                  <a:moveTo>
                    <a:pt x="584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584" y="16"/>
                  </a:lnTo>
                  <a:cubicBezTo>
                    <a:pt x="580" y="16"/>
                    <a:pt x="576" y="13"/>
                    <a:pt x="576" y="8"/>
                  </a:cubicBezTo>
                  <a:cubicBezTo>
                    <a:pt x="576" y="4"/>
                    <a:pt x="580" y="0"/>
                    <a:pt x="584" y="0"/>
                  </a:cubicBezTo>
                  <a:close/>
                  <a:moveTo>
                    <a:pt x="680" y="0"/>
                  </a:moveTo>
                  <a:lnTo>
                    <a:pt x="728" y="0"/>
                  </a:lnTo>
                  <a:cubicBezTo>
                    <a:pt x="733" y="0"/>
                    <a:pt x="736" y="4"/>
                    <a:pt x="736" y="8"/>
                  </a:cubicBezTo>
                  <a:cubicBezTo>
                    <a:pt x="736" y="13"/>
                    <a:pt x="733" y="16"/>
                    <a:pt x="728" y="16"/>
                  </a:cubicBezTo>
                  <a:lnTo>
                    <a:pt x="680" y="16"/>
                  </a:lnTo>
                  <a:cubicBezTo>
                    <a:pt x="676" y="16"/>
                    <a:pt x="672" y="13"/>
                    <a:pt x="672" y="8"/>
                  </a:cubicBezTo>
                  <a:cubicBezTo>
                    <a:pt x="672" y="4"/>
                    <a:pt x="676" y="0"/>
                    <a:pt x="680" y="0"/>
                  </a:cubicBezTo>
                  <a:close/>
                  <a:moveTo>
                    <a:pt x="776" y="0"/>
                  </a:moveTo>
                  <a:lnTo>
                    <a:pt x="824" y="0"/>
                  </a:lnTo>
                  <a:cubicBezTo>
                    <a:pt x="829" y="0"/>
                    <a:pt x="832" y="4"/>
                    <a:pt x="832" y="8"/>
                  </a:cubicBezTo>
                  <a:cubicBezTo>
                    <a:pt x="832" y="13"/>
                    <a:pt x="829" y="16"/>
                    <a:pt x="824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872" y="0"/>
                  </a:moveTo>
                  <a:lnTo>
                    <a:pt x="920" y="0"/>
                  </a:lnTo>
                  <a:cubicBezTo>
                    <a:pt x="925" y="0"/>
                    <a:pt x="928" y="4"/>
                    <a:pt x="928" y="8"/>
                  </a:cubicBezTo>
                  <a:cubicBezTo>
                    <a:pt x="928" y="13"/>
                    <a:pt x="925" y="16"/>
                    <a:pt x="920" y="16"/>
                  </a:cubicBezTo>
                  <a:lnTo>
                    <a:pt x="872" y="16"/>
                  </a:lnTo>
                  <a:cubicBezTo>
                    <a:pt x="868" y="16"/>
                    <a:pt x="864" y="13"/>
                    <a:pt x="864" y="8"/>
                  </a:cubicBezTo>
                  <a:cubicBezTo>
                    <a:pt x="864" y="4"/>
                    <a:pt x="868" y="0"/>
                    <a:pt x="872" y="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1537" name="Freeform 69"/>
            <p:cNvSpPr>
              <a:spLocks noEditPoints="1"/>
            </p:cNvSpPr>
            <p:nvPr/>
          </p:nvSpPr>
          <p:spPr bwMode="auto">
            <a:xfrm>
              <a:off x="36" y="2266"/>
              <a:ext cx="510" cy="7"/>
            </a:xfrm>
            <a:custGeom>
              <a:avLst/>
              <a:gdLst>
                <a:gd name="T0" fmla="*/ 56 w 928"/>
                <a:gd name="T1" fmla="*/ 0 h 16"/>
                <a:gd name="T2" fmla="*/ 56 w 928"/>
                <a:gd name="T3" fmla="*/ 16 h 16"/>
                <a:gd name="T4" fmla="*/ 0 w 928"/>
                <a:gd name="T5" fmla="*/ 8 h 16"/>
                <a:gd name="T6" fmla="*/ 104 w 928"/>
                <a:gd name="T7" fmla="*/ 0 h 16"/>
                <a:gd name="T8" fmla="*/ 160 w 928"/>
                <a:gd name="T9" fmla="*/ 8 h 16"/>
                <a:gd name="T10" fmla="*/ 104 w 928"/>
                <a:gd name="T11" fmla="*/ 16 h 16"/>
                <a:gd name="T12" fmla="*/ 104 w 928"/>
                <a:gd name="T13" fmla="*/ 0 h 16"/>
                <a:gd name="T14" fmla="*/ 248 w 928"/>
                <a:gd name="T15" fmla="*/ 0 h 16"/>
                <a:gd name="T16" fmla="*/ 248 w 928"/>
                <a:gd name="T17" fmla="*/ 16 h 16"/>
                <a:gd name="T18" fmla="*/ 192 w 928"/>
                <a:gd name="T19" fmla="*/ 8 h 16"/>
                <a:gd name="T20" fmla="*/ 296 w 928"/>
                <a:gd name="T21" fmla="*/ 0 h 16"/>
                <a:gd name="T22" fmla="*/ 352 w 928"/>
                <a:gd name="T23" fmla="*/ 8 h 16"/>
                <a:gd name="T24" fmla="*/ 296 w 928"/>
                <a:gd name="T25" fmla="*/ 16 h 16"/>
                <a:gd name="T26" fmla="*/ 296 w 928"/>
                <a:gd name="T27" fmla="*/ 0 h 16"/>
                <a:gd name="T28" fmla="*/ 440 w 928"/>
                <a:gd name="T29" fmla="*/ 0 h 16"/>
                <a:gd name="T30" fmla="*/ 440 w 928"/>
                <a:gd name="T31" fmla="*/ 16 h 16"/>
                <a:gd name="T32" fmla="*/ 384 w 928"/>
                <a:gd name="T33" fmla="*/ 8 h 16"/>
                <a:gd name="T34" fmla="*/ 488 w 928"/>
                <a:gd name="T35" fmla="*/ 0 h 16"/>
                <a:gd name="T36" fmla="*/ 544 w 928"/>
                <a:gd name="T37" fmla="*/ 8 h 16"/>
                <a:gd name="T38" fmla="*/ 488 w 928"/>
                <a:gd name="T39" fmla="*/ 16 h 16"/>
                <a:gd name="T40" fmla="*/ 488 w 928"/>
                <a:gd name="T41" fmla="*/ 0 h 16"/>
                <a:gd name="T42" fmla="*/ 632 w 928"/>
                <a:gd name="T43" fmla="*/ 0 h 16"/>
                <a:gd name="T44" fmla="*/ 632 w 928"/>
                <a:gd name="T45" fmla="*/ 16 h 16"/>
                <a:gd name="T46" fmla="*/ 576 w 928"/>
                <a:gd name="T47" fmla="*/ 8 h 16"/>
                <a:gd name="T48" fmla="*/ 680 w 928"/>
                <a:gd name="T49" fmla="*/ 0 h 16"/>
                <a:gd name="T50" fmla="*/ 736 w 928"/>
                <a:gd name="T51" fmla="*/ 8 h 16"/>
                <a:gd name="T52" fmla="*/ 680 w 928"/>
                <a:gd name="T53" fmla="*/ 16 h 16"/>
                <a:gd name="T54" fmla="*/ 680 w 928"/>
                <a:gd name="T55" fmla="*/ 0 h 16"/>
                <a:gd name="T56" fmla="*/ 824 w 928"/>
                <a:gd name="T57" fmla="*/ 0 h 16"/>
                <a:gd name="T58" fmla="*/ 824 w 928"/>
                <a:gd name="T59" fmla="*/ 16 h 16"/>
                <a:gd name="T60" fmla="*/ 768 w 928"/>
                <a:gd name="T61" fmla="*/ 8 h 16"/>
                <a:gd name="T62" fmla="*/ 872 w 928"/>
                <a:gd name="T63" fmla="*/ 0 h 16"/>
                <a:gd name="T64" fmla="*/ 928 w 928"/>
                <a:gd name="T65" fmla="*/ 8 h 16"/>
                <a:gd name="T66" fmla="*/ 872 w 928"/>
                <a:gd name="T67" fmla="*/ 16 h 16"/>
                <a:gd name="T68" fmla="*/ 872 w 928"/>
                <a:gd name="T69" fmla="*/ 0 h 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28"/>
                <a:gd name="T106" fmla="*/ 0 h 16"/>
                <a:gd name="T107" fmla="*/ 928 w 928"/>
                <a:gd name="T108" fmla="*/ 16 h 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28" h="16">
                  <a:moveTo>
                    <a:pt x="8" y="0"/>
                  </a:moveTo>
                  <a:lnTo>
                    <a:pt x="56" y="0"/>
                  </a:lnTo>
                  <a:cubicBezTo>
                    <a:pt x="61" y="0"/>
                    <a:pt x="64" y="4"/>
                    <a:pt x="64" y="8"/>
                  </a:cubicBezTo>
                  <a:cubicBezTo>
                    <a:pt x="64" y="13"/>
                    <a:pt x="61" y="16"/>
                    <a:pt x="56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04" y="0"/>
                  </a:moveTo>
                  <a:lnTo>
                    <a:pt x="152" y="0"/>
                  </a:lnTo>
                  <a:cubicBezTo>
                    <a:pt x="157" y="0"/>
                    <a:pt x="160" y="4"/>
                    <a:pt x="160" y="8"/>
                  </a:cubicBezTo>
                  <a:cubicBezTo>
                    <a:pt x="160" y="13"/>
                    <a:pt x="157" y="16"/>
                    <a:pt x="152" y="16"/>
                  </a:cubicBezTo>
                  <a:lnTo>
                    <a:pt x="104" y="16"/>
                  </a:lnTo>
                  <a:cubicBezTo>
                    <a:pt x="100" y="16"/>
                    <a:pt x="96" y="13"/>
                    <a:pt x="96" y="8"/>
                  </a:cubicBezTo>
                  <a:cubicBezTo>
                    <a:pt x="96" y="4"/>
                    <a:pt x="100" y="0"/>
                    <a:pt x="104" y="0"/>
                  </a:cubicBezTo>
                  <a:close/>
                  <a:moveTo>
                    <a:pt x="200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200" y="16"/>
                  </a:lnTo>
                  <a:cubicBezTo>
                    <a:pt x="196" y="16"/>
                    <a:pt x="192" y="13"/>
                    <a:pt x="192" y="8"/>
                  </a:cubicBezTo>
                  <a:cubicBezTo>
                    <a:pt x="192" y="4"/>
                    <a:pt x="196" y="0"/>
                    <a:pt x="200" y="0"/>
                  </a:cubicBezTo>
                  <a:close/>
                  <a:moveTo>
                    <a:pt x="296" y="0"/>
                  </a:moveTo>
                  <a:lnTo>
                    <a:pt x="344" y="0"/>
                  </a:lnTo>
                  <a:cubicBezTo>
                    <a:pt x="349" y="0"/>
                    <a:pt x="352" y="4"/>
                    <a:pt x="352" y="8"/>
                  </a:cubicBezTo>
                  <a:cubicBezTo>
                    <a:pt x="352" y="13"/>
                    <a:pt x="349" y="16"/>
                    <a:pt x="344" y="16"/>
                  </a:cubicBezTo>
                  <a:lnTo>
                    <a:pt x="296" y="16"/>
                  </a:lnTo>
                  <a:cubicBezTo>
                    <a:pt x="292" y="16"/>
                    <a:pt x="288" y="13"/>
                    <a:pt x="288" y="8"/>
                  </a:cubicBezTo>
                  <a:cubicBezTo>
                    <a:pt x="288" y="4"/>
                    <a:pt x="292" y="0"/>
                    <a:pt x="296" y="0"/>
                  </a:cubicBezTo>
                  <a:close/>
                  <a:moveTo>
                    <a:pt x="392" y="0"/>
                  </a:moveTo>
                  <a:lnTo>
                    <a:pt x="440" y="0"/>
                  </a:lnTo>
                  <a:cubicBezTo>
                    <a:pt x="445" y="0"/>
                    <a:pt x="448" y="4"/>
                    <a:pt x="448" y="8"/>
                  </a:cubicBezTo>
                  <a:cubicBezTo>
                    <a:pt x="448" y="13"/>
                    <a:pt x="445" y="16"/>
                    <a:pt x="440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488" y="0"/>
                  </a:moveTo>
                  <a:lnTo>
                    <a:pt x="536" y="0"/>
                  </a:lnTo>
                  <a:cubicBezTo>
                    <a:pt x="541" y="0"/>
                    <a:pt x="544" y="4"/>
                    <a:pt x="544" y="8"/>
                  </a:cubicBezTo>
                  <a:cubicBezTo>
                    <a:pt x="544" y="13"/>
                    <a:pt x="541" y="16"/>
                    <a:pt x="536" y="16"/>
                  </a:cubicBezTo>
                  <a:lnTo>
                    <a:pt x="488" y="16"/>
                  </a:lnTo>
                  <a:cubicBezTo>
                    <a:pt x="484" y="16"/>
                    <a:pt x="480" y="13"/>
                    <a:pt x="480" y="8"/>
                  </a:cubicBezTo>
                  <a:cubicBezTo>
                    <a:pt x="480" y="4"/>
                    <a:pt x="484" y="0"/>
                    <a:pt x="488" y="0"/>
                  </a:cubicBezTo>
                  <a:close/>
                  <a:moveTo>
                    <a:pt x="584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584" y="16"/>
                  </a:lnTo>
                  <a:cubicBezTo>
                    <a:pt x="580" y="16"/>
                    <a:pt x="576" y="13"/>
                    <a:pt x="576" y="8"/>
                  </a:cubicBezTo>
                  <a:cubicBezTo>
                    <a:pt x="576" y="4"/>
                    <a:pt x="580" y="0"/>
                    <a:pt x="584" y="0"/>
                  </a:cubicBezTo>
                  <a:close/>
                  <a:moveTo>
                    <a:pt x="680" y="0"/>
                  </a:moveTo>
                  <a:lnTo>
                    <a:pt x="728" y="0"/>
                  </a:lnTo>
                  <a:cubicBezTo>
                    <a:pt x="733" y="0"/>
                    <a:pt x="736" y="4"/>
                    <a:pt x="736" y="8"/>
                  </a:cubicBezTo>
                  <a:cubicBezTo>
                    <a:pt x="736" y="13"/>
                    <a:pt x="733" y="16"/>
                    <a:pt x="728" y="16"/>
                  </a:cubicBezTo>
                  <a:lnTo>
                    <a:pt x="680" y="16"/>
                  </a:lnTo>
                  <a:cubicBezTo>
                    <a:pt x="676" y="16"/>
                    <a:pt x="672" y="13"/>
                    <a:pt x="672" y="8"/>
                  </a:cubicBezTo>
                  <a:cubicBezTo>
                    <a:pt x="672" y="4"/>
                    <a:pt x="676" y="0"/>
                    <a:pt x="680" y="0"/>
                  </a:cubicBezTo>
                  <a:close/>
                  <a:moveTo>
                    <a:pt x="776" y="0"/>
                  </a:moveTo>
                  <a:lnTo>
                    <a:pt x="824" y="0"/>
                  </a:lnTo>
                  <a:cubicBezTo>
                    <a:pt x="829" y="0"/>
                    <a:pt x="832" y="4"/>
                    <a:pt x="832" y="8"/>
                  </a:cubicBezTo>
                  <a:cubicBezTo>
                    <a:pt x="832" y="13"/>
                    <a:pt x="829" y="16"/>
                    <a:pt x="824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872" y="0"/>
                  </a:moveTo>
                  <a:lnTo>
                    <a:pt x="920" y="0"/>
                  </a:lnTo>
                  <a:cubicBezTo>
                    <a:pt x="925" y="0"/>
                    <a:pt x="928" y="4"/>
                    <a:pt x="928" y="8"/>
                  </a:cubicBezTo>
                  <a:cubicBezTo>
                    <a:pt x="928" y="13"/>
                    <a:pt x="925" y="16"/>
                    <a:pt x="920" y="16"/>
                  </a:cubicBezTo>
                  <a:lnTo>
                    <a:pt x="872" y="16"/>
                  </a:lnTo>
                  <a:cubicBezTo>
                    <a:pt x="868" y="16"/>
                    <a:pt x="864" y="13"/>
                    <a:pt x="864" y="8"/>
                  </a:cubicBezTo>
                  <a:cubicBezTo>
                    <a:pt x="864" y="4"/>
                    <a:pt x="868" y="0"/>
                    <a:pt x="872" y="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1538" name="Freeform 70"/>
            <p:cNvSpPr>
              <a:spLocks noEditPoints="1"/>
            </p:cNvSpPr>
            <p:nvPr/>
          </p:nvSpPr>
          <p:spPr bwMode="auto">
            <a:xfrm>
              <a:off x="352" y="1011"/>
              <a:ext cx="9" cy="1201"/>
            </a:xfrm>
            <a:custGeom>
              <a:avLst/>
              <a:gdLst>
                <a:gd name="T0" fmla="*/ 0 w 16"/>
                <a:gd name="T1" fmla="*/ 56 h 2656"/>
                <a:gd name="T2" fmla="*/ 16 w 16"/>
                <a:gd name="T3" fmla="*/ 104 h 2656"/>
                <a:gd name="T4" fmla="*/ 0 w 16"/>
                <a:gd name="T5" fmla="*/ 104 h 2656"/>
                <a:gd name="T6" fmla="*/ 16 w 16"/>
                <a:gd name="T7" fmla="*/ 248 h 2656"/>
                <a:gd name="T8" fmla="*/ 8 w 16"/>
                <a:gd name="T9" fmla="*/ 192 h 2656"/>
                <a:gd name="T10" fmla="*/ 8 w 16"/>
                <a:gd name="T11" fmla="*/ 352 h 2656"/>
                <a:gd name="T12" fmla="*/ 16 w 16"/>
                <a:gd name="T13" fmla="*/ 296 h 2656"/>
                <a:gd name="T14" fmla="*/ 0 w 16"/>
                <a:gd name="T15" fmla="*/ 440 h 2656"/>
                <a:gd name="T16" fmla="*/ 16 w 16"/>
                <a:gd name="T17" fmla="*/ 488 h 2656"/>
                <a:gd name="T18" fmla="*/ 0 w 16"/>
                <a:gd name="T19" fmla="*/ 488 h 2656"/>
                <a:gd name="T20" fmla="*/ 16 w 16"/>
                <a:gd name="T21" fmla="*/ 632 h 2656"/>
                <a:gd name="T22" fmla="*/ 8 w 16"/>
                <a:gd name="T23" fmla="*/ 576 h 2656"/>
                <a:gd name="T24" fmla="*/ 8 w 16"/>
                <a:gd name="T25" fmla="*/ 736 h 2656"/>
                <a:gd name="T26" fmla="*/ 16 w 16"/>
                <a:gd name="T27" fmla="*/ 680 h 2656"/>
                <a:gd name="T28" fmla="*/ 0 w 16"/>
                <a:gd name="T29" fmla="*/ 824 h 2656"/>
                <a:gd name="T30" fmla="*/ 16 w 16"/>
                <a:gd name="T31" fmla="*/ 872 h 2656"/>
                <a:gd name="T32" fmla="*/ 0 w 16"/>
                <a:gd name="T33" fmla="*/ 872 h 2656"/>
                <a:gd name="T34" fmla="*/ 16 w 16"/>
                <a:gd name="T35" fmla="*/ 1016 h 2656"/>
                <a:gd name="T36" fmla="*/ 8 w 16"/>
                <a:gd name="T37" fmla="*/ 960 h 2656"/>
                <a:gd name="T38" fmla="*/ 8 w 16"/>
                <a:gd name="T39" fmla="*/ 1120 h 2656"/>
                <a:gd name="T40" fmla="*/ 16 w 16"/>
                <a:gd name="T41" fmla="*/ 1064 h 2656"/>
                <a:gd name="T42" fmla="*/ 0 w 16"/>
                <a:gd name="T43" fmla="*/ 1208 h 2656"/>
                <a:gd name="T44" fmla="*/ 16 w 16"/>
                <a:gd name="T45" fmla="*/ 1256 h 2656"/>
                <a:gd name="T46" fmla="*/ 0 w 16"/>
                <a:gd name="T47" fmla="*/ 1256 h 2656"/>
                <a:gd name="T48" fmla="*/ 16 w 16"/>
                <a:gd name="T49" fmla="*/ 1400 h 2656"/>
                <a:gd name="T50" fmla="*/ 8 w 16"/>
                <a:gd name="T51" fmla="*/ 1344 h 2656"/>
                <a:gd name="T52" fmla="*/ 8 w 16"/>
                <a:gd name="T53" fmla="*/ 1504 h 2656"/>
                <a:gd name="T54" fmla="*/ 16 w 16"/>
                <a:gd name="T55" fmla="*/ 1448 h 2656"/>
                <a:gd name="T56" fmla="*/ 0 w 16"/>
                <a:gd name="T57" fmla="*/ 1592 h 2656"/>
                <a:gd name="T58" fmla="*/ 16 w 16"/>
                <a:gd name="T59" fmla="*/ 1640 h 2656"/>
                <a:gd name="T60" fmla="*/ 0 w 16"/>
                <a:gd name="T61" fmla="*/ 1640 h 2656"/>
                <a:gd name="T62" fmla="*/ 16 w 16"/>
                <a:gd name="T63" fmla="*/ 1784 h 2656"/>
                <a:gd name="T64" fmla="*/ 8 w 16"/>
                <a:gd name="T65" fmla="*/ 1728 h 2656"/>
                <a:gd name="T66" fmla="*/ 8 w 16"/>
                <a:gd name="T67" fmla="*/ 1888 h 2656"/>
                <a:gd name="T68" fmla="*/ 16 w 16"/>
                <a:gd name="T69" fmla="*/ 1832 h 2656"/>
                <a:gd name="T70" fmla="*/ 0 w 16"/>
                <a:gd name="T71" fmla="*/ 1976 h 2656"/>
                <a:gd name="T72" fmla="*/ 16 w 16"/>
                <a:gd name="T73" fmla="*/ 2024 h 2656"/>
                <a:gd name="T74" fmla="*/ 0 w 16"/>
                <a:gd name="T75" fmla="*/ 2024 h 2656"/>
                <a:gd name="T76" fmla="*/ 16 w 16"/>
                <a:gd name="T77" fmla="*/ 2168 h 2656"/>
                <a:gd name="T78" fmla="*/ 8 w 16"/>
                <a:gd name="T79" fmla="*/ 2112 h 2656"/>
                <a:gd name="T80" fmla="*/ 8 w 16"/>
                <a:gd name="T81" fmla="*/ 2272 h 2656"/>
                <a:gd name="T82" fmla="*/ 16 w 16"/>
                <a:gd name="T83" fmla="*/ 2216 h 2656"/>
                <a:gd name="T84" fmla="*/ 0 w 16"/>
                <a:gd name="T85" fmla="*/ 2360 h 2656"/>
                <a:gd name="T86" fmla="*/ 16 w 16"/>
                <a:gd name="T87" fmla="*/ 2408 h 2656"/>
                <a:gd name="T88" fmla="*/ 0 w 16"/>
                <a:gd name="T89" fmla="*/ 2408 h 2656"/>
                <a:gd name="T90" fmla="*/ 16 w 16"/>
                <a:gd name="T91" fmla="*/ 2552 h 2656"/>
                <a:gd name="T92" fmla="*/ 8 w 16"/>
                <a:gd name="T93" fmla="*/ 2496 h 2656"/>
                <a:gd name="T94" fmla="*/ 8 w 16"/>
                <a:gd name="T95" fmla="*/ 2656 h 2656"/>
                <a:gd name="T96" fmla="*/ 16 w 16"/>
                <a:gd name="T97" fmla="*/ 2600 h 26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"/>
                <a:gd name="T148" fmla="*/ 0 h 2656"/>
                <a:gd name="T149" fmla="*/ 16 w 16"/>
                <a:gd name="T150" fmla="*/ 2656 h 26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" h="2656">
                  <a:moveTo>
                    <a:pt x="16" y="8"/>
                  </a:moveTo>
                  <a:lnTo>
                    <a:pt x="16" y="56"/>
                  </a:lnTo>
                  <a:cubicBezTo>
                    <a:pt x="16" y="61"/>
                    <a:pt x="13" y="64"/>
                    <a:pt x="8" y="64"/>
                  </a:cubicBezTo>
                  <a:cubicBezTo>
                    <a:pt x="4" y="64"/>
                    <a:pt x="0" y="61"/>
                    <a:pt x="0" y="56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  <a:moveTo>
                    <a:pt x="16" y="104"/>
                  </a:moveTo>
                  <a:lnTo>
                    <a:pt x="16" y="152"/>
                  </a:lnTo>
                  <a:cubicBezTo>
                    <a:pt x="16" y="157"/>
                    <a:pt x="13" y="160"/>
                    <a:pt x="8" y="160"/>
                  </a:cubicBezTo>
                  <a:cubicBezTo>
                    <a:pt x="4" y="160"/>
                    <a:pt x="0" y="157"/>
                    <a:pt x="0" y="152"/>
                  </a:cubicBezTo>
                  <a:lnTo>
                    <a:pt x="0" y="104"/>
                  </a:lnTo>
                  <a:cubicBezTo>
                    <a:pt x="0" y="100"/>
                    <a:pt x="4" y="96"/>
                    <a:pt x="8" y="96"/>
                  </a:cubicBezTo>
                  <a:cubicBezTo>
                    <a:pt x="13" y="96"/>
                    <a:pt x="16" y="100"/>
                    <a:pt x="16" y="104"/>
                  </a:cubicBezTo>
                  <a:close/>
                  <a:moveTo>
                    <a:pt x="16" y="200"/>
                  </a:moveTo>
                  <a:lnTo>
                    <a:pt x="16" y="248"/>
                  </a:lnTo>
                  <a:cubicBezTo>
                    <a:pt x="16" y="253"/>
                    <a:pt x="13" y="256"/>
                    <a:pt x="8" y="256"/>
                  </a:cubicBezTo>
                  <a:cubicBezTo>
                    <a:pt x="4" y="256"/>
                    <a:pt x="0" y="253"/>
                    <a:pt x="0" y="248"/>
                  </a:cubicBezTo>
                  <a:lnTo>
                    <a:pt x="0" y="200"/>
                  </a:lnTo>
                  <a:cubicBezTo>
                    <a:pt x="0" y="196"/>
                    <a:pt x="4" y="192"/>
                    <a:pt x="8" y="192"/>
                  </a:cubicBezTo>
                  <a:cubicBezTo>
                    <a:pt x="13" y="192"/>
                    <a:pt x="16" y="196"/>
                    <a:pt x="16" y="200"/>
                  </a:cubicBezTo>
                  <a:close/>
                  <a:moveTo>
                    <a:pt x="16" y="296"/>
                  </a:moveTo>
                  <a:lnTo>
                    <a:pt x="16" y="344"/>
                  </a:lnTo>
                  <a:cubicBezTo>
                    <a:pt x="16" y="349"/>
                    <a:pt x="13" y="352"/>
                    <a:pt x="8" y="352"/>
                  </a:cubicBezTo>
                  <a:cubicBezTo>
                    <a:pt x="4" y="352"/>
                    <a:pt x="0" y="349"/>
                    <a:pt x="0" y="344"/>
                  </a:cubicBezTo>
                  <a:lnTo>
                    <a:pt x="0" y="296"/>
                  </a:lnTo>
                  <a:cubicBezTo>
                    <a:pt x="0" y="292"/>
                    <a:pt x="4" y="288"/>
                    <a:pt x="8" y="288"/>
                  </a:cubicBezTo>
                  <a:cubicBezTo>
                    <a:pt x="13" y="288"/>
                    <a:pt x="16" y="292"/>
                    <a:pt x="16" y="296"/>
                  </a:cubicBezTo>
                  <a:close/>
                  <a:moveTo>
                    <a:pt x="16" y="392"/>
                  </a:moveTo>
                  <a:lnTo>
                    <a:pt x="16" y="440"/>
                  </a:lnTo>
                  <a:cubicBezTo>
                    <a:pt x="16" y="445"/>
                    <a:pt x="13" y="448"/>
                    <a:pt x="8" y="448"/>
                  </a:cubicBezTo>
                  <a:cubicBezTo>
                    <a:pt x="4" y="448"/>
                    <a:pt x="0" y="445"/>
                    <a:pt x="0" y="440"/>
                  </a:cubicBezTo>
                  <a:lnTo>
                    <a:pt x="0" y="392"/>
                  </a:lnTo>
                  <a:cubicBezTo>
                    <a:pt x="0" y="388"/>
                    <a:pt x="4" y="384"/>
                    <a:pt x="8" y="384"/>
                  </a:cubicBezTo>
                  <a:cubicBezTo>
                    <a:pt x="13" y="384"/>
                    <a:pt x="16" y="388"/>
                    <a:pt x="16" y="392"/>
                  </a:cubicBezTo>
                  <a:close/>
                  <a:moveTo>
                    <a:pt x="16" y="488"/>
                  </a:moveTo>
                  <a:lnTo>
                    <a:pt x="16" y="536"/>
                  </a:lnTo>
                  <a:cubicBezTo>
                    <a:pt x="16" y="541"/>
                    <a:pt x="13" y="544"/>
                    <a:pt x="8" y="544"/>
                  </a:cubicBezTo>
                  <a:cubicBezTo>
                    <a:pt x="4" y="544"/>
                    <a:pt x="0" y="541"/>
                    <a:pt x="0" y="536"/>
                  </a:cubicBezTo>
                  <a:lnTo>
                    <a:pt x="0" y="488"/>
                  </a:lnTo>
                  <a:cubicBezTo>
                    <a:pt x="0" y="484"/>
                    <a:pt x="4" y="480"/>
                    <a:pt x="8" y="480"/>
                  </a:cubicBezTo>
                  <a:cubicBezTo>
                    <a:pt x="13" y="480"/>
                    <a:pt x="16" y="484"/>
                    <a:pt x="16" y="488"/>
                  </a:cubicBezTo>
                  <a:close/>
                  <a:moveTo>
                    <a:pt x="16" y="584"/>
                  </a:moveTo>
                  <a:lnTo>
                    <a:pt x="16" y="632"/>
                  </a:lnTo>
                  <a:cubicBezTo>
                    <a:pt x="16" y="637"/>
                    <a:pt x="13" y="640"/>
                    <a:pt x="8" y="640"/>
                  </a:cubicBezTo>
                  <a:cubicBezTo>
                    <a:pt x="4" y="640"/>
                    <a:pt x="0" y="637"/>
                    <a:pt x="0" y="632"/>
                  </a:cubicBezTo>
                  <a:lnTo>
                    <a:pt x="0" y="584"/>
                  </a:lnTo>
                  <a:cubicBezTo>
                    <a:pt x="0" y="580"/>
                    <a:pt x="4" y="576"/>
                    <a:pt x="8" y="576"/>
                  </a:cubicBezTo>
                  <a:cubicBezTo>
                    <a:pt x="13" y="576"/>
                    <a:pt x="16" y="580"/>
                    <a:pt x="16" y="584"/>
                  </a:cubicBezTo>
                  <a:close/>
                  <a:moveTo>
                    <a:pt x="16" y="680"/>
                  </a:moveTo>
                  <a:lnTo>
                    <a:pt x="16" y="728"/>
                  </a:lnTo>
                  <a:cubicBezTo>
                    <a:pt x="16" y="733"/>
                    <a:pt x="13" y="736"/>
                    <a:pt x="8" y="736"/>
                  </a:cubicBezTo>
                  <a:cubicBezTo>
                    <a:pt x="4" y="736"/>
                    <a:pt x="0" y="733"/>
                    <a:pt x="0" y="728"/>
                  </a:cubicBezTo>
                  <a:lnTo>
                    <a:pt x="0" y="680"/>
                  </a:lnTo>
                  <a:cubicBezTo>
                    <a:pt x="0" y="676"/>
                    <a:pt x="4" y="672"/>
                    <a:pt x="8" y="672"/>
                  </a:cubicBezTo>
                  <a:cubicBezTo>
                    <a:pt x="13" y="672"/>
                    <a:pt x="16" y="676"/>
                    <a:pt x="16" y="680"/>
                  </a:cubicBezTo>
                  <a:close/>
                  <a:moveTo>
                    <a:pt x="16" y="776"/>
                  </a:moveTo>
                  <a:lnTo>
                    <a:pt x="16" y="824"/>
                  </a:lnTo>
                  <a:cubicBezTo>
                    <a:pt x="16" y="829"/>
                    <a:pt x="13" y="832"/>
                    <a:pt x="8" y="832"/>
                  </a:cubicBezTo>
                  <a:cubicBezTo>
                    <a:pt x="4" y="832"/>
                    <a:pt x="0" y="829"/>
                    <a:pt x="0" y="824"/>
                  </a:cubicBezTo>
                  <a:lnTo>
                    <a:pt x="0" y="776"/>
                  </a:lnTo>
                  <a:cubicBezTo>
                    <a:pt x="0" y="772"/>
                    <a:pt x="4" y="768"/>
                    <a:pt x="8" y="768"/>
                  </a:cubicBezTo>
                  <a:cubicBezTo>
                    <a:pt x="13" y="768"/>
                    <a:pt x="16" y="772"/>
                    <a:pt x="16" y="776"/>
                  </a:cubicBezTo>
                  <a:close/>
                  <a:moveTo>
                    <a:pt x="16" y="872"/>
                  </a:moveTo>
                  <a:lnTo>
                    <a:pt x="16" y="920"/>
                  </a:lnTo>
                  <a:cubicBezTo>
                    <a:pt x="16" y="925"/>
                    <a:pt x="13" y="928"/>
                    <a:pt x="8" y="928"/>
                  </a:cubicBezTo>
                  <a:cubicBezTo>
                    <a:pt x="4" y="928"/>
                    <a:pt x="0" y="925"/>
                    <a:pt x="0" y="920"/>
                  </a:cubicBezTo>
                  <a:lnTo>
                    <a:pt x="0" y="872"/>
                  </a:lnTo>
                  <a:cubicBezTo>
                    <a:pt x="0" y="868"/>
                    <a:pt x="4" y="864"/>
                    <a:pt x="8" y="864"/>
                  </a:cubicBezTo>
                  <a:cubicBezTo>
                    <a:pt x="13" y="864"/>
                    <a:pt x="16" y="868"/>
                    <a:pt x="16" y="872"/>
                  </a:cubicBezTo>
                  <a:close/>
                  <a:moveTo>
                    <a:pt x="16" y="968"/>
                  </a:moveTo>
                  <a:lnTo>
                    <a:pt x="16" y="1016"/>
                  </a:lnTo>
                  <a:cubicBezTo>
                    <a:pt x="16" y="1021"/>
                    <a:pt x="13" y="1024"/>
                    <a:pt x="8" y="1024"/>
                  </a:cubicBezTo>
                  <a:cubicBezTo>
                    <a:pt x="4" y="1024"/>
                    <a:pt x="0" y="1021"/>
                    <a:pt x="0" y="1016"/>
                  </a:cubicBezTo>
                  <a:lnTo>
                    <a:pt x="0" y="968"/>
                  </a:lnTo>
                  <a:cubicBezTo>
                    <a:pt x="0" y="964"/>
                    <a:pt x="4" y="960"/>
                    <a:pt x="8" y="960"/>
                  </a:cubicBezTo>
                  <a:cubicBezTo>
                    <a:pt x="13" y="960"/>
                    <a:pt x="16" y="964"/>
                    <a:pt x="16" y="968"/>
                  </a:cubicBezTo>
                  <a:close/>
                  <a:moveTo>
                    <a:pt x="16" y="1064"/>
                  </a:moveTo>
                  <a:lnTo>
                    <a:pt x="16" y="1112"/>
                  </a:lnTo>
                  <a:cubicBezTo>
                    <a:pt x="16" y="1117"/>
                    <a:pt x="13" y="1120"/>
                    <a:pt x="8" y="1120"/>
                  </a:cubicBezTo>
                  <a:cubicBezTo>
                    <a:pt x="4" y="1120"/>
                    <a:pt x="0" y="1117"/>
                    <a:pt x="0" y="1112"/>
                  </a:cubicBezTo>
                  <a:lnTo>
                    <a:pt x="0" y="1064"/>
                  </a:lnTo>
                  <a:cubicBezTo>
                    <a:pt x="0" y="1060"/>
                    <a:pt x="4" y="1056"/>
                    <a:pt x="8" y="1056"/>
                  </a:cubicBezTo>
                  <a:cubicBezTo>
                    <a:pt x="13" y="1056"/>
                    <a:pt x="16" y="1060"/>
                    <a:pt x="16" y="1064"/>
                  </a:cubicBezTo>
                  <a:close/>
                  <a:moveTo>
                    <a:pt x="16" y="1160"/>
                  </a:moveTo>
                  <a:lnTo>
                    <a:pt x="16" y="1208"/>
                  </a:lnTo>
                  <a:cubicBezTo>
                    <a:pt x="16" y="1213"/>
                    <a:pt x="13" y="1216"/>
                    <a:pt x="8" y="1216"/>
                  </a:cubicBezTo>
                  <a:cubicBezTo>
                    <a:pt x="4" y="1216"/>
                    <a:pt x="0" y="1213"/>
                    <a:pt x="0" y="1208"/>
                  </a:cubicBezTo>
                  <a:lnTo>
                    <a:pt x="0" y="1160"/>
                  </a:lnTo>
                  <a:cubicBezTo>
                    <a:pt x="0" y="1156"/>
                    <a:pt x="4" y="1152"/>
                    <a:pt x="8" y="1152"/>
                  </a:cubicBezTo>
                  <a:cubicBezTo>
                    <a:pt x="13" y="1152"/>
                    <a:pt x="16" y="1156"/>
                    <a:pt x="16" y="1160"/>
                  </a:cubicBezTo>
                  <a:close/>
                  <a:moveTo>
                    <a:pt x="16" y="1256"/>
                  </a:moveTo>
                  <a:lnTo>
                    <a:pt x="16" y="1304"/>
                  </a:lnTo>
                  <a:cubicBezTo>
                    <a:pt x="16" y="1309"/>
                    <a:pt x="13" y="1312"/>
                    <a:pt x="8" y="1312"/>
                  </a:cubicBezTo>
                  <a:cubicBezTo>
                    <a:pt x="4" y="1312"/>
                    <a:pt x="0" y="1309"/>
                    <a:pt x="0" y="1304"/>
                  </a:cubicBezTo>
                  <a:lnTo>
                    <a:pt x="0" y="1256"/>
                  </a:lnTo>
                  <a:cubicBezTo>
                    <a:pt x="0" y="1252"/>
                    <a:pt x="4" y="1248"/>
                    <a:pt x="8" y="1248"/>
                  </a:cubicBezTo>
                  <a:cubicBezTo>
                    <a:pt x="13" y="1248"/>
                    <a:pt x="16" y="1252"/>
                    <a:pt x="16" y="1256"/>
                  </a:cubicBezTo>
                  <a:close/>
                  <a:moveTo>
                    <a:pt x="16" y="1352"/>
                  </a:moveTo>
                  <a:lnTo>
                    <a:pt x="16" y="1400"/>
                  </a:lnTo>
                  <a:cubicBezTo>
                    <a:pt x="16" y="1405"/>
                    <a:pt x="13" y="1408"/>
                    <a:pt x="8" y="1408"/>
                  </a:cubicBezTo>
                  <a:cubicBezTo>
                    <a:pt x="4" y="1408"/>
                    <a:pt x="0" y="1405"/>
                    <a:pt x="0" y="1400"/>
                  </a:cubicBezTo>
                  <a:lnTo>
                    <a:pt x="0" y="1352"/>
                  </a:lnTo>
                  <a:cubicBezTo>
                    <a:pt x="0" y="1348"/>
                    <a:pt x="4" y="1344"/>
                    <a:pt x="8" y="1344"/>
                  </a:cubicBezTo>
                  <a:cubicBezTo>
                    <a:pt x="13" y="1344"/>
                    <a:pt x="16" y="1348"/>
                    <a:pt x="16" y="1352"/>
                  </a:cubicBezTo>
                  <a:close/>
                  <a:moveTo>
                    <a:pt x="16" y="1448"/>
                  </a:moveTo>
                  <a:lnTo>
                    <a:pt x="16" y="1496"/>
                  </a:lnTo>
                  <a:cubicBezTo>
                    <a:pt x="16" y="1501"/>
                    <a:pt x="13" y="1504"/>
                    <a:pt x="8" y="1504"/>
                  </a:cubicBezTo>
                  <a:cubicBezTo>
                    <a:pt x="4" y="1504"/>
                    <a:pt x="0" y="1501"/>
                    <a:pt x="0" y="1496"/>
                  </a:cubicBezTo>
                  <a:lnTo>
                    <a:pt x="0" y="1448"/>
                  </a:lnTo>
                  <a:cubicBezTo>
                    <a:pt x="0" y="1444"/>
                    <a:pt x="4" y="1440"/>
                    <a:pt x="8" y="1440"/>
                  </a:cubicBezTo>
                  <a:cubicBezTo>
                    <a:pt x="13" y="1440"/>
                    <a:pt x="16" y="1444"/>
                    <a:pt x="16" y="1448"/>
                  </a:cubicBezTo>
                  <a:close/>
                  <a:moveTo>
                    <a:pt x="16" y="1544"/>
                  </a:moveTo>
                  <a:lnTo>
                    <a:pt x="16" y="1592"/>
                  </a:lnTo>
                  <a:cubicBezTo>
                    <a:pt x="16" y="1597"/>
                    <a:pt x="13" y="1600"/>
                    <a:pt x="8" y="1600"/>
                  </a:cubicBezTo>
                  <a:cubicBezTo>
                    <a:pt x="4" y="1600"/>
                    <a:pt x="0" y="1597"/>
                    <a:pt x="0" y="1592"/>
                  </a:cubicBezTo>
                  <a:lnTo>
                    <a:pt x="0" y="1544"/>
                  </a:lnTo>
                  <a:cubicBezTo>
                    <a:pt x="0" y="1540"/>
                    <a:pt x="4" y="1536"/>
                    <a:pt x="8" y="1536"/>
                  </a:cubicBezTo>
                  <a:cubicBezTo>
                    <a:pt x="13" y="1536"/>
                    <a:pt x="16" y="1540"/>
                    <a:pt x="16" y="1544"/>
                  </a:cubicBezTo>
                  <a:close/>
                  <a:moveTo>
                    <a:pt x="16" y="1640"/>
                  </a:moveTo>
                  <a:lnTo>
                    <a:pt x="16" y="1688"/>
                  </a:lnTo>
                  <a:cubicBezTo>
                    <a:pt x="16" y="1693"/>
                    <a:pt x="13" y="1696"/>
                    <a:pt x="8" y="1696"/>
                  </a:cubicBezTo>
                  <a:cubicBezTo>
                    <a:pt x="4" y="1696"/>
                    <a:pt x="0" y="1693"/>
                    <a:pt x="0" y="1688"/>
                  </a:cubicBezTo>
                  <a:lnTo>
                    <a:pt x="0" y="1640"/>
                  </a:lnTo>
                  <a:cubicBezTo>
                    <a:pt x="0" y="1636"/>
                    <a:pt x="4" y="1632"/>
                    <a:pt x="8" y="1632"/>
                  </a:cubicBezTo>
                  <a:cubicBezTo>
                    <a:pt x="13" y="1632"/>
                    <a:pt x="16" y="1636"/>
                    <a:pt x="16" y="1640"/>
                  </a:cubicBezTo>
                  <a:close/>
                  <a:moveTo>
                    <a:pt x="16" y="1736"/>
                  </a:moveTo>
                  <a:lnTo>
                    <a:pt x="16" y="1784"/>
                  </a:lnTo>
                  <a:cubicBezTo>
                    <a:pt x="16" y="1789"/>
                    <a:pt x="13" y="1792"/>
                    <a:pt x="8" y="1792"/>
                  </a:cubicBezTo>
                  <a:cubicBezTo>
                    <a:pt x="4" y="1792"/>
                    <a:pt x="0" y="1789"/>
                    <a:pt x="0" y="1784"/>
                  </a:cubicBezTo>
                  <a:lnTo>
                    <a:pt x="0" y="1736"/>
                  </a:lnTo>
                  <a:cubicBezTo>
                    <a:pt x="0" y="1732"/>
                    <a:pt x="4" y="1728"/>
                    <a:pt x="8" y="1728"/>
                  </a:cubicBezTo>
                  <a:cubicBezTo>
                    <a:pt x="13" y="1728"/>
                    <a:pt x="16" y="1732"/>
                    <a:pt x="16" y="1736"/>
                  </a:cubicBezTo>
                  <a:close/>
                  <a:moveTo>
                    <a:pt x="16" y="1832"/>
                  </a:moveTo>
                  <a:lnTo>
                    <a:pt x="16" y="1880"/>
                  </a:lnTo>
                  <a:cubicBezTo>
                    <a:pt x="16" y="1885"/>
                    <a:pt x="13" y="1888"/>
                    <a:pt x="8" y="1888"/>
                  </a:cubicBezTo>
                  <a:cubicBezTo>
                    <a:pt x="4" y="1888"/>
                    <a:pt x="0" y="1885"/>
                    <a:pt x="0" y="1880"/>
                  </a:cubicBezTo>
                  <a:lnTo>
                    <a:pt x="0" y="1832"/>
                  </a:lnTo>
                  <a:cubicBezTo>
                    <a:pt x="0" y="1828"/>
                    <a:pt x="4" y="1824"/>
                    <a:pt x="8" y="1824"/>
                  </a:cubicBezTo>
                  <a:cubicBezTo>
                    <a:pt x="13" y="1824"/>
                    <a:pt x="16" y="1828"/>
                    <a:pt x="16" y="1832"/>
                  </a:cubicBezTo>
                  <a:close/>
                  <a:moveTo>
                    <a:pt x="16" y="1928"/>
                  </a:moveTo>
                  <a:lnTo>
                    <a:pt x="16" y="1976"/>
                  </a:lnTo>
                  <a:cubicBezTo>
                    <a:pt x="16" y="1981"/>
                    <a:pt x="13" y="1984"/>
                    <a:pt x="8" y="1984"/>
                  </a:cubicBezTo>
                  <a:cubicBezTo>
                    <a:pt x="4" y="1984"/>
                    <a:pt x="0" y="1981"/>
                    <a:pt x="0" y="1976"/>
                  </a:cubicBezTo>
                  <a:lnTo>
                    <a:pt x="0" y="1928"/>
                  </a:lnTo>
                  <a:cubicBezTo>
                    <a:pt x="0" y="1924"/>
                    <a:pt x="4" y="1920"/>
                    <a:pt x="8" y="1920"/>
                  </a:cubicBezTo>
                  <a:cubicBezTo>
                    <a:pt x="13" y="1920"/>
                    <a:pt x="16" y="1924"/>
                    <a:pt x="16" y="1928"/>
                  </a:cubicBezTo>
                  <a:close/>
                  <a:moveTo>
                    <a:pt x="16" y="2024"/>
                  </a:moveTo>
                  <a:lnTo>
                    <a:pt x="16" y="2072"/>
                  </a:lnTo>
                  <a:cubicBezTo>
                    <a:pt x="16" y="2077"/>
                    <a:pt x="13" y="2080"/>
                    <a:pt x="8" y="2080"/>
                  </a:cubicBezTo>
                  <a:cubicBezTo>
                    <a:pt x="4" y="2080"/>
                    <a:pt x="0" y="2077"/>
                    <a:pt x="0" y="2072"/>
                  </a:cubicBezTo>
                  <a:lnTo>
                    <a:pt x="0" y="2024"/>
                  </a:lnTo>
                  <a:cubicBezTo>
                    <a:pt x="0" y="2020"/>
                    <a:pt x="4" y="2016"/>
                    <a:pt x="8" y="2016"/>
                  </a:cubicBezTo>
                  <a:cubicBezTo>
                    <a:pt x="13" y="2016"/>
                    <a:pt x="16" y="2020"/>
                    <a:pt x="16" y="2024"/>
                  </a:cubicBezTo>
                  <a:close/>
                  <a:moveTo>
                    <a:pt x="16" y="2120"/>
                  </a:moveTo>
                  <a:lnTo>
                    <a:pt x="16" y="2168"/>
                  </a:lnTo>
                  <a:cubicBezTo>
                    <a:pt x="16" y="2173"/>
                    <a:pt x="13" y="2176"/>
                    <a:pt x="8" y="2176"/>
                  </a:cubicBezTo>
                  <a:cubicBezTo>
                    <a:pt x="4" y="2176"/>
                    <a:pt x="0" y="2173"/>
                    <a:pt x="0" y="2168"/>
                  </a:cubicBezTo>
                  <a:lnTo>
                    <a:pt x="0" y="2120"/>
                  </a:lnTo>
                  <a:cubicBezTo>
                    <a:pt x="0" y="2116"/>
                    <a:pt x="4" y="2112"/>
                    <a:pt x="8" y="2112"/>
                  </a:cubicBezTo>
                  <a:cubicBezTo>
                    <a:pt x="13" y="2112"/>
                    <a:pt x="16" y="2116"/>
                    <a:pt x="16" y="2120"/>
                  </a:cubicBezTo>
                  <a:close/>
                  <a:moveTo>
                    <a:pt x="16" y="2216"/>
                  </a:moveTo>
                  <a:lnTo>
                    <a:pt x="16" y="2264"/>
                  </a:lnTo>
                  <a:cubicBezTo>
                    <a:pt x="16" y="2269"/>
                    <a:pt x="13" y="2272"/>
                    <a:pt x="8" y="2272"/>
                  </a:cubicBezTo>
                  <a:cubicBezTo>
                    <a:pt x="4" y="2272"/>
                    <a:pt x="0" y="2269"/>
                    <a:pt x="0" y="2264"/>
                  </a:cubicBezTo>
                  <a:lnTo>
                    <a:pt x="0" y="2216"/>
                  </a:lnTo>
                  <a:cubicBezTo>
                    <a:pt x="0" y="2212"/>
                    <a:pt x="4" y="2208"/>
                    <a:pt x="8" y="2208"/>
                  </a:cubicBezTo>
                  <a:cubicBezTo>
                    <a:pt x="13" y="2208"/>
                    <a:pt x="16" y="2212"/>
                    <a:pt x="16" y="2216"/>
                  </a:cubicBezTo>
                  <a:close/>
                  <a:moveTo>
                    <a:pt x="16" y="2312"/>
                  </a:moveTo>
                  <a:lnTo>
                    <a:pt x="16" y="2360"/>
                  </a:lnTo>
                  <a:cubicBezTo>
                    <a:pt x="16" y="2365"/>
                    <a:pt x="13" y="2368"/>
                    <a:pt x="8" y="2368"/>
                  </a:cubicBezTo>
                  <a:cubicBezTo>
                    <a:pt x="4" y="2368"/>
                    <a:pt x="0" y="2365"/>
                    <a:pt x="0" y="2360"/>
                  </a:cubicBezTo>
                  <a:lnTo>
                    <a:pt x="0" y="2312"/>
                  </a:lnTo>
                  <a:cubicBezTo>
                    <a:pt x="0" y="2308"/>
                    <a:pt x="4" y="2304"/>
                    <a:pt x="8" y="2304"/>
                  </a:cubicBezTo>
                  <a:cubicBezTo>
                    <a:pt x="13" y="2304"/>
                    <a:pt x="16" y="2308"/>
                    <a:pt x="16" y="2312"/>
                  </a:cubicBezTo>
                  <a:close/>
                  <a:moveTo>
                    <a:pt x="16" y="2408"/>
                  </a:moveTo>
                  <a:lnTo>
                    <a:pt x="16" y="2456"/>
                  </a:lnTo>
                  <a:cubicBezTo>
                    <a:pt x="16" y="2461"/>
                    <a:pt x="13" y="2464"/>
                    <a:pt x="8" y="2464"/>
                  </a:cubicBezTo>
                  <a:cubicBezTo>
                    <a:pt x="4" y="2464"/>
                    <a:pt x="0" y="2461"/>
                    <a:pt x="0" y="2456"/>
                  </a:cubicBezTo>
                  <a:lnTo>
                    <a:pt x="0" y="2408"/>
                  </a:lnTo>
                  <a:cubicBezTo>
                    <a:pt x="0" y="2404"/>
                    <a:pt x="4" y="2400"/>
                    <a:pt x="8" y="2400"/>
                  </a:cubicBezTo>
                  <a:cubicBezTo>
                    <a:pt x="13" y="2400"/>
                    <a:pt x="16" y="2404"/>
                    <a:pt x="16" y="2408"/>
                  </a:cubicBezTo>
                  <a:close/>
                  <a:moveTo>
                    <a:pt x="16" y="2504"/>
                  </a:moveTo>
                  <a:lnTo>
                    <a:pt x="16" y="2552"/>
                  </a:lnTo>
                  <a:cubicBezTo>
                    <a:pt x="16" y="2557"/>
                    <a:pt x="13" y="2560"/>
                    <a:pt x="8" y="2560"/>
                  </a:cubicBezTo>
                  <a:cubicBezTo>
                    <a:pt x="4" y="2560"/>
                    <a:pt x="0" y="2557"/>
                    <a:pt x="0" y="2552"/>
                  </a:cubicBezTo>
                  <a:lnTo>
                    <a:pt x="0" y="2504"/>
                  </a:lnTo>
                  <a:cubicBezTo>
                    <a:pt x="0" y="2500"/>
                    <a:pt x="4" y="2496"/>
                    <a:pt x="8" y="2496"/>
                  </a:cubicBezTo>
                  <a:cubicBezTo>
                    <a:pt x="13" y="2496"/>
                    <a:pt x="16" y="2500"/>
                    <a:pt x="16" y="2504"/>
                  </a:cubicBezTo>
                  <a:close/>
                  <a:moveTo>
                    <a:pt x="16" y="2600"/>
                  </a:moveTo>
                  <a:lnTo>
                    <a:pt x="16" y="2648"/>
                  </a:lnTo>
                  <a:cubicBezTo>
                    <a:pt x="16" y="2653"/>
                    <a:pt x="13" y="2656"/>
                    <a:pt x="8" y="2656"/>
                  </a:cubicBezTo>
                  <a:cubicBezTo>
                    <a:pt x="4" y="2656"/>
                    <a:pt x="0" y="2653"/>
                    <a:pt x="0" y="2648"/>
                  </a:cubicBezTo>
                  <a:lnTo>
                    <a:pt x="0" y="2600"/>
                  </a:lnTo>
                  <a:cubicBezTo>
                    <a:pt x="0" y="2596"/>
                    <a:pt x="4" y="2592"/>
                    <a:pt x="8" y="2592"/>
                  </a:cubicBezTo>
                  <a:cubicBezTo>
                    <a:pt x="13" y="2592"/>
                    <a:pt x="16" y="2596"/>
                    <a:pt x="16" y="260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1539" name="Freeform 71"/>
            <p:cNvSpPr>
              <a:spLocks/>
            </p:cNvSpPr>
            <p:nvPr/>
          </p:nvSpPr>
          <p:spPr bwMode="auto">
            <a:xfrm>
              <a:off x="318" y="967"/>
              <a:ext cx="76" cy="63"/>
            </a:xfrm>
            <a:custGeom>
              <a:avLst/>
              <a:gdLst>
                <a:gd name="T0" fmla="*/ 69 w 138"/>
                <a:gd name="T1" fmla="*/ 0 h 139"/>
                <a:gd name="T2" fmla="*/ 138 w 138"/>
                <a:gd name="T3" fmla="*/ 139 h 139"/>
                <a:gd name="T4" fmla="*/ 0 w 138"/>
                <a:gd name="T5" fmla="*/ 139 h 139"/>
                <a:gd name="T6" fmla="*/ 69 w 138"/>
                <a:gd name="T7" fmla="*/ 0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139"/>
                <a:gd name="T14" fmla="*/ 138 w 138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139">
                  <a:moveTo>
                    <a:pt x="69" y="0"/>
                  </a:moveTo>
                  <a:lnTo>
                    <a:pt x="138" y="139"/>
                  </a:lnTo>
                  <a:cubicBezTo>
                    <a:pt x="95" y="117"/>
                    <a:pt x="44" y="117"/>
                    <a:pt x="0" y="139"/>
                  </a:cubicBezTo>
                  <a:lnTo>
                    <a:pt x="69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1540" name="Freeform 72"/>
            <p:cNvSpPr>
              <a:spLocks/>
            </p:cNvSpPr>
            <p:nvPr/>
          </p:nvSpPr>
          <p:spPr bwMode="auto">
            <a:xfrm>
              <a:off x="318" y="2208"/>
              <a:ext cx="76" cy="61"/>
            </a:xfrm>
            <a:custGeom>
              <a:avLst/>
              <a:gdLst>
                <a:gd name="T0" fmla="*/ 69 w 138"/>
                <a:gd name="T1" fmla="*/ 138 h 138"/>
                <a:gd name="T2" fmla="*/ 0 w 138"/>
                <a:gd name="T3" fmla="*/ 0 h 138"/>
                <a:gd name="T4" fmla="*/ 138 w 138"/>
                <a:gd name="T5" fmla="*/ 0 h 138"/>
                <a:gd name="T6" fmla="*/ 138 w 138"/>
                <a:gd name="T7" fmla="*/ 0 h 138"/>
                <a:gd name="T8" fmla="*/ 69 w 138"/>
                <a:gd name="T9" fmla="*/ 138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38"/>
                <a:gd name="T17" fmla="*/ 138 w 138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38">
                  <a:moveTo>
                    <a:pt x="69" y="138"/>
                  </a:moveTo>
                  <a:lnTo>
                    <a:pt x="0" y="0"/>
                  </a:lnTo>
                  <a:cubicBezTo>
                    <a:pt x="44" y="22"/>
                    <a:pt x="95" y="22"/>
                    <a:pt x="138" y="0"/>
                  </a:cubicBezTo>
                  <a:lnTo>
                    <a:pt x="69" y="13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1541" name="Rectangle 73"/>
            <p:cNvSpPr>
              <a:spLocks noChangeArrowheads="1"/>
            </p:cNvSpPr>
            <p:nvPr/>
          </p:nvSpPr>
          <p:spPr bwMode="auto">
            <a:xfrm>
              <a:off x="145" y="1289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固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1542" name="Rectangle 74"/>
            <p:cNvSpPr>
              <a:spLocks noChangeArrowheads="1"/>
            </p:cNvSpPr>
            <p:nvPr/>
          </p:nvSpPr>
          <p:spPr bwMode="auto">
            <a:xfrm>
              <a:off x="145" y="1405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定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1543" name="Rectangle 75"/>
            <p:cNvSpPr>
              <a:spLocks noChangeArrowheads="1"/>
            </p:cNvSpPr>
            <p:nvPr/>
          </p:nvSpPr>
          <p:spPr bwMode="auto">
            <a:xfrm>
              <a:off x="145" y="1521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长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1544" name="Rectangle 76"/>
            <p:cNvSpPr>
              <a:spLocks noChangeArrowheads="1"/>
            </p:cNvSpPr>
            <p:nvPr/>
          </p:nvSpPr>
          <p:spPr bwMode="auto">
            <a:xfrm>
              <a:off x="145" y="1629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度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1545" name="Rectangle 77"/>
            <p:cNvSpPr>
              <a:spLocks noChangeArrowheads="1"/>
            </p:cNvSpPr>
            <p:nvPr/>
          </p:nvSpPr>
          <p:spPr bwMode="auto">
            <a:xfrm>
              <a:off x="145" y="1745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部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1546" name="Rectangle 78"/>
            <p:cNvSpPr>
              <a:spLocks noChangeArrowheads="1"/>
            </p:cNvSpPr>
            <p:nvPr/>
          </p:nvSpPr>
          <p:spPr bwMode="auto">
            <a:xfrm>
              <a:off x="145" y="1861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分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1547" name="Freeform 79"/>
            <p:cNvSpPr>
              <a:spLocks noEditPoints="1"/>
            </p:cNvSpPr>
            <p:nvPr/>
          </p:nvSpPr>
          <p:spPr bwMode="auto">
            <a:xfrm>
              <a:off x="36" y="2527"/>
              <a:ext cx="510" cy="7"/>
            </a:xfrm>
            <a:custGeom>
              <a:avLst/>
              <a:gdLst>
                <a:gd name="T0" fmla="*/ 56 w 928"/>
                <a:gd name="T1" fmla="*/ 0 h 16"/>
                <a:gd name="T2" fmla="*/ 56 w 928"/>
                <a:gd name="T3" fmla="*/ 16 h 16"/>
                <a:gd name="T4" fmla="*/ 0 w 928"/>
                <a:gd name="T5" fmla="*/ 8 h 16"/>
                <a:gd name="T6" fmla="*/ 104 w 928"/>
                <a:gd name="T7" fmla="*/ 0 h 16"/>
                <a:gd name="T8" fmla="*/ 160 w 928"/>
                <a:gd name="T9" fmla="*/ 8 h 16"/>
                <a:gd name="T10" fmla="*/ 104 w 928"/>
                <a:gd name="T11" fmla="*/ 16 h 16"/>
                <a:gd name="T12" fmla="*/ 104 w 928"/>
                <a:gd name="T13" fmla="*/ 0 h 16"/>
                <a:gd name="T14" fmla="*/ 248 w 928"/>
                <a:gd name="T15" fmla="*/ 0 h 16"/>
                <a:gd name="T16" fmla="*/ 248 w 928"/>
                <a:gd name="T17" fmla="*/ 16 h 16"/>
                <a:gd name="T18" fmla="*/ 192 w 928"/>
                <a:gd name="T19" fmla="*/ 8 h 16"/>
                <a:gd name="T20" fmla="*/ 296 w 928"/>
                <a:gd name="T21" fmla="*/ 0 h 16"/>
                <a:gd name="T22" fmla="*/ 352 w 928"/>
                <a:gd name="T23" fmla="*/ 8 h 16"/>
                <a:gd name="T24" fmla="*/ 296 w 928"/>
                <a:gd name="T25" fmla="*/ 16 h 16"/>
                <a:gd name="T26" fmla="*/ 296 w 928"/>
                <a:gd name="T27" fmla="*/ 0 h 16"/>
                <a:gd name="T28" fmla="*/ 440 w 928"/>
                <a:gd name="T29" fmla="*/ 0 h 16"/>
                <a:gd name="T30" fmla="*/ 440 w 928"/>
                <a:gd name="T31" fmla="*/ 16 h 16"/>
                <a:gd name="T32" fmla="*/ 384 w 928"/>
                <a:gd name="T33" fmla="*/ 8 h 16"/>
                <a:gd name="T34" fmla="*/ 488 w 928"/>
                <a:gd name="T35" fmla="*/ 0 h 16"/>
                <a:gd name="T36" fmla="*/ 544 w 928"/>
                <a:gd name="T37" fmla="*/ 8 h 16"/>
                <a:gd name="T38" fmla="*/ 488 w 928"/>
                <a:gd name="T39" fmla="*/ 16 h 16"/>
                <a:gd name="T40" fmla="*/ 488 w 928"/>
                <a:gd name="T41" fmla="*/ 0 h 16"/>
                <a:gd name="T42" fmla="*/ 632 w 928"/>
                <a:gd name="T43" fmla="*/ 0 h 16"/>
                <a:gd name="T44" fmla="*/ 632 w 928"/>
                <a:gd name="T45" fmla="*/ 16 h 16"/>
                <a:gd name="T46" fmla="*/ 576 w 928"/>
                <a:gd name="T47" fmla="*/ 8 h 16"/>
                <a:gd name="T48" fmla="*/ 680 w 928"/>
                <a:gd name="T49" fmla="*/ 0 h 16"/>
                <a:gd name="T50" fmla="*/ 736 w 928"/>
                <a:gd name="T51" fmla="*/ 8 h 16"/>
                <a:gd name="T52" fmla="*/ 680 w 928"/>
                <a:gd name="T53" fmla="*/ 16 h 16"/>
                <a:gd name="T54" fmla="*/ 680 w 928"/>
                <a:gd name="T55" fmla="*/ 0 h 16"/>
                <a:gd name="T56" fmla="*/ 824 w 928"/>
                <a:gd name="T57" fmla="*/ 0 h 16"/>
                <a:gd name="T58" fmla="*/ 824 w 928"/>
                <a:gd name="T59" fmla="*/ 16 h 16"/>
                <a:gd name="T60" fmla="*/ 768 w 928"/>
                <a:gd name="T61" fmla="*/ 8 h 16"/>
                <a:gd name="T62" fmla="*/ 872 w 928"/>
                <a:gd name="T63" fmla="*/ 0 h 16"/>
                <a:gd name="T64" fmla="*/ 928 w 928"/>
                <a:gd name="T65" fmla="*/ 8 h 16"/>
                <a:gd name="T66" fmla="*/ 872 w 928"/>
                <a:gd name="T67" fmla="*/ 16 h 16"/>
                <a:gd name="T68" fmla="*/ 872 w 928"/>
                <a:gd name="T69" fmla="*/ 0 h 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28"/>
                <a:gd name="T106" fmla="*/ 0 h 16"/>
                <a:gd name="T107" fmla="*/ 928 w 928"/>
                <a:gd name="T108" fmla="*/ 16 h 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28" h="16">
                  <a:moveTo>
                    <a:pt x="8" y="0"/>
                  </a:moveTo>
                  <a:lnTo>
                    <a:pt x="56" y="0"/>
                  </a:lnTo>
                  <a:cubicBezTo>
                    <a:pt x="61" y="0"/>
                    <a:pt x="64" y="4"/>
                    <a:pt x="64" y="8"/>
                  </a:cubicBezTo>
                  <a:cubicBezTo>
                    <a:pt x="64" y="13"/>
                    <a:pt x="61" y="16"/>
                    <a:pt x="56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04" y="0"/>
                  </a:moveTo>
                  <a:lnTo>
                    <a:pt x="152" y="0"/>
                  </a:lnTo>
                  <a:cubicBezTo>
                    <a:pt x="157" y="0"/>
                    <a:pt x="160" y="4"/>
                    <a:pt x="160" y="8"/>
                  </a:cubicBezTo>
                  <a:cubicBezTo>
                    <a:pt x="160" y="13"/>
                    <a:pt x="157" y="16"/>
                    <a:pt x="152" y="16"/>
                  </a:cubicBezTo>
                  <a:lnTo>
                    <a:pt x="104" y="16"/>
                  </a:lnTo>
                  <a:cubicBezTo>
                    <a:pt x="100" y="16"/>
                    <a:pt x="96" y="13"/>
                    <a:pt x="96" y="8"/>
                  </a:cubicBezTo>
                  <a:cubicBezTo>
                    <a:pt x="96" y="4"/>
                    <a:pt x="100" y="0"/>
                    <a:pt x="104" y="0"/>
                  </a:cubicBezTo>
                  <a:close/>
                  <a:moveTo>
                    <a:pt x="200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200" y="16"/>
                  </a:lnTo>
                  <a:cubicBezTo>
                    <a:pt x="196" y="16"/>
                    <a:pt x="192" y="13"/>
                    <a:pt x="192" y="8"/>
                  </a:cubicBezTo>
                  <a:cubicBezTo>
                    <a:pt x="192" y="4"/>
                    <a:pt x="196" y="0"/>
                    <a:pt x="200" y="0"/>
                  </a:cubicBezTo>
                  <a:close/>
                  <a:moveTo>
                    <a:pt x="296" y="0"/>
                  </a:moveTo>
                  <a:lnTo>
                    <a:pt x="344" y="0"/>
                  </a:lnTo>
                  <a:cubicBezTo>
                    <a:pt x="349" y="0"/>
                    <a:pt x="352" y="4"/>
                    <a:pt x="352" y="8"/>
                  </a:cubicBezTo>
                  <a:cubicBezTo>
                    <a:pt x="352" y="13"/>
                    <a:pt x="349" y="16"/>
                    <a:pt x="344" y="16"/>
                  </a:cubicBezTo>
                  <a:lnTo>
                    <a:pt x="296" y="16"/>
                  </a:lnTo>
                  <a:cubicBezTo>
                    <a:pt x="292" y="16"/>
                    <a:pt x="288" y="13"/>
                    <a:pt x="288" y="8"/>
                  </a:cubicBezTo>
                  <a:cubicBezTo>
                    <a:pt x="288" y="4"/>
                    <a:pt x="292" y="0"/>
                    <a:pt x="296" y="0"/>
                  </a:cubicBezTo>
                  <a:close/>
                  <a:moveTo>
                    <a:pt x="392" y="0"/>
                  </a:moveTo>
                  <a:lnTo>
                    <a:pt x="440" y="0"/>
                  </a:lnTo>
                  <a:cubicBezTo>
                    <a:pt x="445" y="0"/>
                    <a:pt x="448" y="4"/>
                    <a:pt x="448" y="8"/>
                  </a:cubicBezTo>
                  <a:cubicBezTo>
                    <a:pt x="448" y="13"/>
                    <a:pt x="445" y="16"/>
                    <a:pt x="440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488" y="0"/>
                  </a:moveTo>
                  <a:lnTo>
                    <a:pt x="536" y="0"/>
                  </a:lnTo>
                  <a:cubicBezTo>
                    <a:pt x="541" y="0"/>
                    <a:pt x="544" y="4"/>
                    <a:pt x="544" y="8"/>
                  </a:cubicBezTo>
                  <a:cubicBezTo>
                    <a:pt x="544" y="13"/>
                    <a:pt x="541" y="16"/>
                    <a:pt x="536" y="16"/>
                  </a:cubicBezTo>
                  <a:lnTo>
                    <a:pt x="488" y="16"/>
                  </a:lnTo>
                  <a:cubicBezTo>
                    <a:pt x="484" y="16"/>
                    <a:pt x="480" y="13"/>
                    <a:pt x="480" y="8"/>
                  </a:cubicBezTo>
                  <a:cubicBezTo>
                    <a:pt x="480" y="4"/>
                    <a:pt x="484" y="0"/>
                    <a:pt x="488" y="0"/>
                  </a:cubicBezTo>
                  <a:close/>
                  <a:moveTo>
                    <a:pt x="584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584" y="16"/>
                  </a:lnTo>
                  <a:cubicBezTo>
                    <a:pt x="580" y="16"/>
                    <a:pt x="576" y="13"/>
                    <a:pt x="576" y="8"/>
                  </a:cubicBezTo>
                  <a:cubicBezTo>
                    <a:pt x="576" y="4"/>
                    <a:pt x="580" y="0"/>
                    <a:pt x="584" y="0"/>
                  </a:cubicBezTo>
                  <a:close/>
                  <a:moveTo>
                    <a:pt x="680" y="0"/>
                  </a:moveTo>
                  <a:lnTo>
                    <a:pt x="728" y="0"/>
                  </a:lnTo>
                  <a:cubicBezTo>
                    <a:pt x="733" y="0"/>
                    <a:pt x="736" y="4"/>
                    <a:pt x="736" y="8"/>
                  </a:cubicBezTo>
                  <a:cubicBezTo>
                    <a:pt x="736" y="13"/>
                    <a:pt x="733" y="16"/>
                    <a:pt x="728" y="16"/>
                  </a:cubicBezTo>
                  <a:lnTo>
                    <a:pt x="680" y="16"/>
                  </a:lnTo>
                  <a:cubicBezTo>
                    <a:pt x="676" y="16"/>
                    <a:pt x="672" y="13"/>
                    <a:pt x="672" y="8"/>
                  </a:cubicBezTo>
                  <a:cubicBezTo>
                    <a:pt x="672" y="4"/>
                    <a:pt x="676" y="0"/>
                    <a:pt x="680" y="0"/>
                  </a:cubicBezTo>
                  <a:close/>
                  <a:moveTo>
                    <a:pt x="776" y="0"/>
                  </a:moveTo>
                  <a:lnTo>
                    <a:pt x="824" y="0"/>
                  </a:lnTo>
                  <a:cubicBezTo>
                    <a:pt x="829" y="0"/>
                    <a:pt x="832" y="4"/>
                    <a:pt x="832" y="8"/>
                  </a:cubicBezTo>
                  <a:cubicBezTo>
                    <a:pt x="832" y="13"/>
                    <a:pt x="829" y="16"/>
                    <a:pt x="824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872" y="0"/>
                  </a:moveTo>
                  <a:lnTo>
                    <a:pt x="920" y="0"/>
                  </a:lnTo>
                  <a:cubicBezTo>
                    <a:pt x="925" y="0"/>
                    <a:pt x="928" y="4"/>
                    <a:pt x="928" y="8"/>
                  </a:cubicBezTo>
                  <a:cubicBezTo>
                    <a:pt x="928" y="13"/>
                    <a:pt x="925" y="16"/>
                    <a:pt x="920" y="16"/>
                  </a:cubicBezTo>
                  <a:lnTo>
                    <a:pt x="872" y="16"/>
                  </a:lnTo>
                  <a:cubicBezTo>
                    <a:pt x="868" y="16"/>
                    <a:pt x="864" y="13"/>
                    <a:pt x="864" y="8"/>
                  </a:cubicBezTo>
                  <a:cubicBezTo>
                    <a:pt x="864" y="4"/>
                    <a:pt x="868" y="0"/>
                    <a:pt x="872" y="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1548" name="Freeform 80"/>
            <p:cNvSpPr>
              <a:spLocks noEditPoints="1"/>
            </p:cNvSpPr>
            <p:nvPr/>
          </p:nvSpPr>
          <p:spPr bwMode="auto">
            <a:xfrm>
              <a:off x="352" y="2314"/>
              <a:ext cx="9" cy="159"/>
            </a:xfrm>
            <a:custGeom>
              <a:avLst/>
              <a:gdLst>
                <a:gd name="T0" fmla="*/ 16 w 16"/>
                <a:gd name="T1" fmla="*/ 8 h 352"/>
                <a:gd name="T2" fmla="*/ 16 w 16"/>
                <a:gd name="T3" fmla="*/ 56 h 352"/>
                <a:gd name="T4" fmla="*/ 8 w 16"/>
                <a:gd name="T5" fmla="*/ 64 h 352"/>
                <a:gd name="T6" fmla="*/ 0 w 16"/>
                <a:gd name="T7" fmla="*/ 56 h 352"/>
                <a:gd name="T8" fmla="*/ 0 w 16"/>
                <a:gd name="T9" fmla="*/ 8 h 352"/>
                <a:gd name="T10" fmla="*/ 8 w 16"/>
                <a:gd name="T11" fmla="*/ 0 h 352"/>
                <a:gd name="T12" fmla="*/ 16 w 16"/>
                <a:gd name="T13" fmla="*/ 8 h 352"/>
                <a:gd name="T14" fmla="*/ 16 w 16"/>
                <a:gd name="T15" fmla="*/ 104 h 352"/>
                <a:gd name="T16" fmla="*/ 16 w 16"/>
                <a:gd name="T17" fmla="*/ 152 h 352"/>
                <a:gd name="T18" fmla="*/ 8 w 16"/>
                <a:gd name="T19" fmla="*/ 160 h 352"/>
                <a:gd name="T20" fmla="*/ 0 w 16"/>
                <a:gd name="T21" fmla="*/ 152 h 352"/>
                <a:gd name="T22" fmla="*/ 0 w 16"/>
                <a:gd name="T23" fmla="*/ 104 h 352"/>
                <a:gd name="T24" fmla="*/ 8 w 16"/>
                <a:gd name="T25" fmla="*/ 96 h 352"/>
                <a:gd name="T26" fmla="*/ 16 w 16"/>
                <a:gd name="T27" fmla="*/ 104 h 352"/>
                <a:gd name="T28" fmla="*/ 16 w 16"/>
                <a:gd name="T29" fmla="*/ 200 h 352"/>
                <a:gd name="T30" fmla="*/ 16 w 16"/>
                <a:gd name="T31" fmla="*/ 248 h 352"/>
                <a:gd name="T32" fmla="*/ 8 w 16"/>
                <a:gd name="T33" fmla="*/ 256 h 352"/>
                <a:gd name="T34" fmla="*/ 0 w 16"/>
                <a:gd name="T35" fmla="*/ 248 h 352"/>
                <a:gd name="T36" fmla="*/ 0 w 16"/>
                <a:gd name="T37" fmla="*/ 200 h 352"/>
                <a:gd name="T38" fmla="*/ 8 w 16"/>
                <a:gd name="T39" fmla="*/ 192 h 352"/>
                <a:gd name="T40" fmla="*/ 16 w 16"/>
                <a:gd name="T41" fmla="*/ 200 h 352"/>
                <a:gd name="T42" fmla="*/ 16 w 16"/>
                <a:gd name="T43" fmla="*/ 296 h 352"/>
                <a:gd name="T44" fmla="*/ 16 w 16"/>
                <a:gd name="T45" fmla="*/ 344 h 352"/>
                <a:gd name="T46" fmla="*/ 8 w 16"/>
                <a:gd name="T47" fmla="*/ 352 h 352"/>
                <a:gd name="T48" fmla="*/ 0 w 16"/>
                <a:gd name="T49" fmla="*/ 344 h 352"/>
                <a:gd name="T50" fmla="*/ 0 w 16"/>
                <a:gd name="T51" fmla="*/ 296 h 352"/>
                <a:gd name="T52" fmla="*/ 8 w 16"/>
                <a:gd name="T53" fmla="*/ 288 h 352"/>
                <a:gd name="T54" fmla="*/ 16 w 16"/>
                <a:gd name="T55" fmla="*/ 296 h 3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"/>
                <a:gd name="T85" fmla="*/ 0 h 352"/>
                <a:gd name="T86" fmla="*/ 16 w 16"/>
                <a:gd name="T87" fmla="*/ 352 h 3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" h="352">
                  <a:moveTo>
                    <a:pt x="16" y="8"/>
                  </a:moveTo>
                  <a:lnTo>
                    <a:pt x="16" y="56"/>
                  </a:lnTo>
                  <a:cubicBezTo>
                    <a:pt x="16" y="61"/>
                    <a:pt x="13" y="64"/>
                    <a:pt x="8" y="64"/>
                  </a:cubicBezTo>
                  <a:cubicBezTo>
                    <a:pt x="4" y="64"/>
                    <a:pt x="0" y="61"/>
                    <a:pt x="0" y="56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  <a:moveTo>
                    <a:pt x="16" y="104"/>
                  </a:moveTo>
                  <a:lnTo>
                    <a:pt x="16" y="152"/>
                  </a:lnTo>
                  <a:cubicBezTo>
                    <a:pt x="16" y="157"/>
                    <a:pt x="13" y="160"/>
                    <a:pt x="8" y="160"/>
                  </a:cubicBezTo>
                  <a:cubicBezTo>
                    <a:pt x="4" y="160"/>
                    <a:pt x="0" y="157"/>
                    <a:pt x="0" y="152"/>
                  </a:cubicBezTo>
                  <a:lnTo>
                    <a:pt x="0" y="104"/>
                  </a:lnTo>
                  <a:cubicBezTo>
                    <a:pt x="0" y="100"/>
                    <a:pt x="4" y="96"/>
                    <a:pt x="8" y="96"/>
                  </a:cubicBezTo>
                  <a:cubicBezTo>
                    <a:pt x="13" y="96"/>
                    <a:pt x="16" y="100"/>
                    <a:pt x="16" y="104"/>
                  </a:cubicBezTo>
                  <a:close/>
                  <a:moveTo>
                    <a:pt x="16" y="200"/>
                  </a:moveTo>
                  <a:lnTo>
                    <a:pt x="16" y="248"/>
                  </a:lnTo>
                  <a:cubicBezTo>
                    <a:pt x="16" y="253"/>
                    <a:pt x="13" y="256"/>
                    <a:pt x="8" y="256"/>
                  </a:cubicBezTo>
                  <a:cubicBezTo>
                    <a:pt x="4" y="256"/>
                    <a:pt x="0" y="253"/>
                    <a:pt x="0" y="248"/>
                  </a:cubicBezTo>
                  <a:lnTo>
                    <a:pt x="0" y="200"/>
                  </a:lnTo>
                  <a:cubicBezTo>
                    <a:pt x="0" y="196"/>
                    <a:pt x="4" y="192"/>
                    <a:pt x="8" y="192"/>
                  </a:cubicBezTo>
                  <a:cubicBezTo>
                    <a:pt x="13" y="192"/>
                    <a:pt x="16" y="196"/>
                    <a:pt x="16" y="200"/>
                  </a:cubicBezTo>
                  <a:close/>
                  <a:moveTo>
                    <a:pt x="16" y="296"/>
                  </a:moveTo>
                  <a:lnTo>
                    <a:pt x="16" y="344"/>
                  </a:lnTo>
                  <a:cubicBezTo>
                    <a:pt x="16" y="349"/>
                    <a:pt x="13" y="352"/>
                    <a:pt x="8" y="352"/>
                  </a:cubicBezTo>
                  <a:cubicBezTo>
                    <a:pt x="4" y="352"/>
                    <a:pt x="0" y="349"/>
                    <a:pt x="0" y="344"/>
                  </a:cubicBezTo>
                  <a:lnTo>
                    <a:pt x="0" y="296"/>
                  </a:lnTo>
                  <a:cubicBezTo>
                    <a:pt x="0" y="292"/>
                    <a:pt x="4" y="288"/>
                    <a:pt x="8" y="288"/>
                  </a:cubicBezTo>
                  <a:cubicBezTo>
                    <a:pt x="13" y="288"/>
                    <a:pt x="16" y="292"/>
                    <a:pt x="16" y="296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1549" name="Freeform 81"/>
            <p:cNvSpPr>
              <a:spLocks/>
            </p:cNvSpPr>
            <p:nvPr/>
          </p:nvSpPr>
          <p:spPr bwMode="auto">
            <a:xfrm>
              <a:off x="318" y="2269"/>
              <a:ext cx="76" cy="64"/>
            </a:xfrm>
            <a:custGeom>
              <a:avLst/>
              <a:gdLst>
                <a:gd name="T0" fmla="*/ 69 w 138"/>
                <a:gd name="T1" fmla="*/ 0 h 139"/>
                <a:gd name="T2" fmla="*/ 138 w 138"/>
                <a:gd name="T3" fmla="*/ 139 h 139"/>
                <a:gd name="T4" fmla="*/ 0 w 138"/>
                <a:gd name="T5" fmla="*/ 139 h 139"/>
                <a:gd name="T6" fmla="*/ 69 w 138"/>
                <a:gd name="T7" fmla="*/ 0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139"/>
                <a:gd name="T14" fmla="*/ 138 w 138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139">
                  <a:moveTo>
                    <a:pt x="69" y="0"/>
                  </a:moveTo>
                  <a:lnTo>
                    <a:pt x="138" y="139"/>
                  </a:lnTo>
                  <a:cubicBezTo>
                    <a:pt x="95" y="117"/>
                    <a:pt x="44" y="117"/>
                    <a:pt x="0" y="139"/>
                  </a:cubicBezTo>
                  <a:lnTo>
                    <a:pt x="69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1550" name="Freeform 82"/>
            <p:cNvSpPr>
              <a:spLocks/>
            </p:cNvSpPr>
            <p:nvPr/>
          </p:nvSpPr>
          <p:spPr bwMode="auto">
            <a:xfrm>
              <a:off x="318" y="2468"/>
              <a:ext cx="76" cy="62"/>
            </a:xfrm>
            <a:custGeom>
              <a:avLst/>
              <a:gdLst>
                <a:gd name="T0" fmla="*/ 69 w 138"/>
                <a:gd name="T1" fmla="*/ 138 h 138"/>
                <a:gd name="T2" fmla="*/ 0 w 138"/>
                <a:gd name="T3" fmla="*/ 0 h 138"/>
                <a:gd name="T4" fmla="*/ 138 w 138"/>
                <a:gd name="T5" fmla="*/ 0 h 138"/>
                <a:gd name="T6" fmla="*/ 138 w 138"/>
                <a:gd name="T7" fmla="*/ 0 h 138"/>
                <a:gd name="T8" fmla="*/ 69 w 138"/>
                <a:gd name="T9" fmla="*/ 138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38"/>
                <a:gd name="T17" fmla="*/ 138 w 138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38">
                  <a:moveTo>
                    <a:pt x="69" y="138"/>
                  </a:moveTo>
                  <a:lnTo>
                    <a:pt x="0" y="0"/>
                  </a:lnTo>
                  <a:cubicBezTo>
                    <a:pt x="44" y="22"/>
                    <a:pt x="95" y="22"/>
                    <a:pt x="138" y="0"/>
                  </a:cubicBezTo>
                  <a:lnTo>
                    <a:pt x="69" y="13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1551" name="Rectangle 83"/>
            <p:cNvSpPr>
              <a:spLocks noChangeArrowheads="1"/>
            </p:cNvSpPr>
            <p:nvPr/>
          </p:nvSpPr>
          <p:spPr bwMode="auto">
            <a:xfrm>
              <a:off x="93" y="2295"/>
              <a:ext cx="19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可选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1552" name="Rectangle 84"/>
            <p:cNvSpPr>
              <a:spLocks noChangeArrowheads="1"/>
            </p:cNvSpPr>
            <p:nvPr/>
          </p:nvSpPr>
          <p:spPr bwMode="auto">
            <a:xfrm>
              <a:off x="93" y="2411"/>
              <a:ext cx="19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部分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1553" name="Rectangle 56"/>
            <p:cNvSpPr>
              <a:spLocks noChangeArrowheads="1"/>
            </p:cNvSpPr>
            <p:nvPr/>
          </p:nvSpPr>
          <p:spPr bwMode="auto">
            <a:xfrm>
              <a:off x="4141" y="1530"/>
              <a:ext cx="191" cy="462"/>
            </a:xfrm>
            <a:prstGeom prst="rect">
              <a:avLst/>
            </a:prstGeom>
            <a:solidFill>
              <a:srgbClr val="F7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zh-CN" altLang="en-US" sz="16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分组头</a:t>
              </a:r>
              <a:endParaRPr lang="zh-CN" altLang="en-US" sz="32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</p:grpSp>
      <p:sp>
        <p:nvSpPr>
          <p:cNvPr id="361554" name="Rectangle 82"/>
          <p:cNvSpPr>
            <a:spLocks noChangeArrowheads="1"/>
          </p:cNvSpPr>
          <p:nvPr/>
        </p:nvSpPr>
        <p:spPr bwMode="auto">
          <a:xfrm>
            <a:off x="971550" y="1798638"/>
            <a:ext cx="1331913" cy="3952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1555" name="Text Box 103"/>
          <p:cNvSpPr txBox="1">
            <a:spLocks noChangeArrowheads="1"/>
          </p:cNvSpPr>
          <p:nvPr/>
        </p:nvSpPr>
        <p:spPr bwMode="auto">
          <a:xfrm>
            <a:off x="466725" y="4229100"/>
            <a:ext cx="61928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30000"/>
              </a:spcBef>
            </a:pPr>
            <a:r>
              <a:rPr lang="zh-CN" altLang="en-US" sz="2000" b="0" u="none">
                <a:solidFill>
                  <a:srgbClr val="1A3868"/>
                </a:solidFill>
              </a:rPr>
              <a:t>生存时间（</a:t>
            </a:r>
            <a:r>
              <a:rPr lang="en-US" altLang="zh-CN" sz="2000" b="0" u="none">
                <a:solidFill>
                  <a:srgbClr val="1A3868"/>
                </a:solidFill>
              </a:rPr>
              <a:t>TTL</a:t>
            </a:r>
            <a:r>
              <a:rPr lang="zh-CN" altLang="en-US" sz="2000" b="0" u="none">
                <a:solidFill>
                  <a:srgbClr val="1A3868"/>
                </a:solidFill>
              </a:rPr>
              <a:t>）字段</a:t>
            </a:r>
            <a:r>
              <a:rPr lang="en-US" altLang="zh-CN" sz="2000" b="0" u="none">
                <a:solidFill>
                  <a:srgbClr val="1A3868"/>
                </a:solidFill>
              </a:rPr>
              <a:t>——</a:t>
            </a:r>
            <a:r>
              <a:rPr lang="zh-CN" altLang="en-US" sz="2000" b="0" u="none">
                <a:solidFill>
                  <a:srgbClr val="1A3868"/>
                </a:solidFill>
              </a:rPr>
              <a:t>用来设定分组在互联网络中被最多转发分组的路由器跳数（</a:t>
            </a:r>
            <a:r>
              <a:rPr lang="en-US" altLang="zh-CN" sz="2000" b="0" u="none">
                <a:solidFill>
                  <a:srgbClr val="1A3868"/>
                </a:solidFill>
              </a:rPr>
              <a:t>hop</a:t>
            </a:r>
            <a:r>
              <a:rPr lang="zh-CN" altLang="en-US" sz="2000" b="0" u="none">
                <a:solidFill>
                  <a:srgbClr val="1A3868"/>
                </a:solidFill>
              </a:rPr>
              <a:t>）；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554" grpId="0" animBg="1"/>
      <p:bldP spid="3615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矩形 2"/>
          <p:cNvSpPr>
            <a:spLocks noChangeArrowheads="1"/>
          </p:cNvSpPr>
          <p:nvPr/>
        </p:nvSpPr>
        <p:spPr bwMode="auto">
          <a:xfrm>
            <a:off x="500063" y="1511300"/>
            <a:ext cx="55118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u="none">
                <a:solidFill>
                  <a:srgbClr val="194D19"/>
                </a:solidFill>
                <a:latin typeface="华文新魏" pitchFamily="2" charset="-122"/>
              </a:rPr>
              <a:t>第六章 网络层与</a:t>
            </a:r>
            <a:r>
              <a:rPr lang="en-US" altLang="zh-CN" u="none">
                <a:solidFill>
                  <a:srgbClr val="194D19"/>
                </a:solidFill>
                <a:latin typeface="华文新魏" pitchFamily="2" charset="-122"/>
              </a:rPr>
              <a:t>IP</a:t>
            </a:r>
            <a:r>
              <a:rPr lang="zh-CN" altLang="en-US" u="none">
                <a:solidFill>
                  <a:srgbClr val="194D19"/>
                </a:solidFill>
                <a:latin typeface="华文新魏" pitchFamily="2" charset="-122"/>
              </a:rPr>
              <a:t>协议</a:t>
            </a:r>
          </a:p>
          <a:p>
            <a:pPr algn="ctr"/>
            <a:endParaRPr lang="en-US" altLang="zh-CN" sz="1400" u="none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u="none">
                <a:solidFill>
                  <a:srgbClr val="002060"/>
                </a:solidFill>
              </a:rPr>
              <a:t>第一节     网络层的基本概念</a:t>
            </a:r>
            <a:br>
              <a:rPr lang="zh-CN" altLang="en-US" sz="2400" u="none">
                <a:solidFill>
                  <a:srgbClr val="002060"/>
                </a:solidFill>
              </a:rPr>
            </a:br>
            <a:r>
              <a:rPr lang="zh-CN" altLang="en-US" sz="2400" u="none">
                <a:solidFill>
                  <a:srgbClr val="002060"/>
                </a:solidFill>
              </a:rPr>
              <a:t>         与</a:t>
            </a:r>
            <a:r>
              <a:rPr lang="en-US" altLang="zh-CN" sz="2400" u="none">
                <a:solidFill>
                  <a:srgbClr val="002060"/>
                </a:solidFill>
              </a:rPr>
              <a:t>IPv4</a:t>
            </a:r>
            <a:r>
              <a:rPr lang="zh-CN" altLang="en-US" sz="2400" u="none">
                <a:solidFill>
                  <a:srgbClr val="002060"/>
                </a:solidFill>
              </a:rPr>
              <a:t>协议的基本内容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522" name="Group 2"/>
          <p:cNvGrpSpPr>
            <a:grpSpLocks/>
          </p:cNvGrpSpPr>
          <p:nvPr/>
        </p:nvGrpSpPr>
        <p:grpSpPr bwMode="auto">
          <a:xfrm>
            <a:off x="95250" y="703263"/>
            <a:ext cx="6924675" cy="3452812"/>
            <a:chOff x="22" y="804"/>
            <a:chExt cx="4362" cy="2175"/>
          </a:xfrm>
        </p:grpSpPr>
        <p:sp>
          <p:nvSpPr>
            <p:cNvPr id="363523" name="AutoShape 6"/>
            <p:cNvSpPr>
              <a:spLocks noChangeAspect="1" noChangeArrowheads="1" noTextEdit="1"/>
            </p:cNvSpPr>
            <p:nvPr/>
          </p:nvSpPr>
          <p:spPr bwMode="auto">
            <a:xfrm>
              <a:off x="22" y="804"/>
              <a:ext cx="4362" cy="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24" name="Rectangle 7"/>
            <p:cNvSpPr>
              <a:spLocks noChangeArrowheads="1"/>
            </p:cNvSpPr>
            <p:nvPr/>
          </p:nvSpPr>
          <p:spPr bwMode="auto">
            <a:xfrm>
              <a:off x="567" y="967"/>
              <a:ext cx="423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3525" name="Rectangle 8"/>
            <p:cNvSpPr>
              <a:spLocks noChangeArrowheads="1"/>
            </p:cNvSpPr>
            <p:nvPr/>
          </p:nvSpPr>
          <p:spPr bwMode="auto">
            <a:xfrm>
              <a:off x="655" y="1050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版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3526" name="Rectangle 9"/>
            <p:cNvSpPr>
              <a:spLocks noChangeArrowheads="1"/>
            </p:cNvSpPr>
            <p:nvPr/>
          </p:nvSpPr>
          <p:spPr bwMode="auto">
            <a:xfrm>
              <a:off x="788" y="1050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本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3527" name="Rectangle 10"/>
            <p:cNvSpPr>
              <a:spLocks noChangeArrowheads="1"/>
            </p:cNvSpPr>
            <p:nvPr/>
          </p:nvSpPr>
          <p:spPr bwMode="auto">
            <a:xfrm>
              <a:off x="990" y="967"/>
              <a:ext cx="422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3528" name="Rectangle 11"/>
            <p:cNvSpPr>
              <a:spLocks noChangeArrowheads="1"/>
            </p:cNvSpPr>
            <p:nvPr/>
          </p:nvSpPr>
          <p:spPr bwMode="auto">
            <a:xfrm>
              <a:off x="1077" y="982"/>
              <a:ext cx="3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分组头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3529" name="Rectangle 12"/>
            <p:cNvSpPr>
              <a:spLocks noChangeArrowheads="1"/>
            </p:cNvSpPr>
            <p:nvPr/>
          </p:nvSpPr>
          <p:spPr bwMode="auto">
            <a:xfrm>
              <a:off x="1077" y="1090"/>
              <a:ext cx="2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长度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3530" name="Rectangle 13"/>
            <p:cNvSpPr>
              <a:spLocks noChangeArrowheads="1"/>
            </p:cNvSpPr>
            <p:nvPr/>
          </p:nvSpPr>
          <p:spPr bwMode="auto">
            <a:xfrm>
              <a:off x="1412" y="967"/>
              <a:ext cx="844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3531" name="Rectangle 14"/>
            <p:cNvSpPr>
              <a:spLocks noChangeArrowheads="1"/>
            </p:cNvSpPr>
            <p:nvPr/>
          </p:nvSpPr>
          <p:spPr bwMode="auto">
            <a:xfrm>
              <a:off x="1623" y="1050"/>
              <a:ext cx="4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服务类型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3532" name="Rectangle 15"/>
            <p:cNvSpPr>
              <a:spLocks noChangeArrowheads="1"/>
            </p:cNvSpPr>
            <p:nvPr/>
          </p:nvSpPr>
          <p:spPr bwMode="auto">
            <a:xfrm>
              <a:off x="2256" y="967"/>
              <a:ext cx="1689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3533" name="Rectangle 16"/>
            <p:cNvSpPr>
              <a:spLocks noChangeArrowheads="1"/>
            </p:cNvSpPr>
            <p:nvPr/>
          </p:nvSpPr>
          <p:spPr bwMode="auto">
            <a:xfrm>
              <a:off x="2731" y="1050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总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3534" name="Rectangle 17"/>
            <p:cNvSpPr>
              <a:spLocks noChangeArrowheads="1"/>
            </p:cNvSpPr>
            <p:nvPr/>
          </p:nvSpPr>
          <p:spPr bwMode="auto">
            <a:xfrm>
              <a:off x="3048" y="1050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长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3535" name="Rectangle 18"/>
            <p:cNvSpPr>
              <a:spLocks noChangeArrowheads="1"/>
            </p:cNvSpPr>
            <p:nvPr/>
          </p:nvSpPr>
          <p:spPr bwMode="auto">
            <a:xfrm>
              <a:off x="3364" y="1050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度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3536" name="Rectangle 19"/>
            <p:cNvSpPr>
              <a:spLocks noChangeArrowheads="1"/>
            </p:cNvSpPr>
            <p:nvPr/>
          </p:nvSpPr>
          <p:spPr bwMode="auto">
            <a:xfrm>
              <a:off x="567" y="1227"/>
              <a:ext cx="1689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3537" name="Rectangle 20"/>
            <p:cNvSpPr>
              <a:spLocks noChangeArrowheads="1"/>
            </p:cNvSpPr>
            <p:nvPr/>
          </p:nvSpPr>
          <p:spPr bwMode="auto">
            <a:xfrm>
              <a:off x="1253" y="131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标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3538" name="Rectangle 21"/>
            <p:cNvSpPr>
              <a:spLocks noChangeArrowheads="1"/>
            </p:cNvSpPr>
            <p:nvPr/>
          </p:nvSpPr>
          <p:spPr bwMode="auto">
            <a:xfrm>
              <a:off x="1464" y="131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识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3539" name="Rectangle 22"/>
            <p:cNvSpPr>
              <a:spLocks noChangeArrowheads="1"/>
            </p:cNvSpPr>
            <p:nvPr/>
          </p:nvSpPr>
          <p:spPr bwMode="auto">
            <a:xfrm>
              <a:off x="2256" y="1227"/>
              <a:ext cx="422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3540" name="Rectangle 23"/>
            <p:cNvSpPr>
              <a:spLocks noChangeArrowheads="1"/>
            </p:cNvSpPr>
            <p:nvPr/>
          </p:nvSpPr>
          <p:spPr bwMode="auto">
            <a:xfrm>
              <a:off x="2344" y="131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标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3541" name="Rectangle 24"/>
            <p:cNvSpPr>
              <a:spLocks noChangeArrowheads="1"/>
            </p:cNvSpPr>
            <p:nvPr/>
          </p:nvSpPr>
          <p:spPr bwMode="auto">
            <a:xfrm>
              <a:off x="2476" y="131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志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3542" name="Rectangle 25"/>
            <p:cNvSpPr>
              <a:spLocks noChangeArrowheads="1"/>
            </p:cNvSpPr>
            <p:nvPr/>
          </p:nvSpPr>
          <p:spPr bwMode="auto">
            <a:xfrm>
              <a:off x="2678" y="1227"/>
              <a:ext cx="1267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3543" name="Rectangle 26"/>
            <p:cNvSpPr>
              <a:spLocks noChangeArrowheads="1"/>
            </p:cNvSpPr>
            <p:nvPr/>
          </p:nvSpPr>
          <p:spPr bwMode="auto">
            <a:xfrm>
              <a:off x="3153" y="1311"/>
              <a:ext cx="3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片偏移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3544" name="Rectangle 27"/>
            <p:cNvSpPr>
              <a:spLocks noChangeArrowheads="1"/>
            </p:cNvSpPr>
            <p:nvPr/>
          </p:nvSpPr>
          <p:spPr bwMode="auto">
            <a:xfrm>
              <a:off x="567" y="1488"/>
              <a:ext cx="845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3545" name="Rectangle 28"/>
            <p:cNvSpPr>
              <a:spLocks noChangeArrowheads="1"/>
            </p:cNvSpPr>
            <p:nvPr/>
          </p:nvSpPr>
          <p:spPr bwMode="auto">
            <a:xfrm>
              <a:off x="779" y="1572"/>
              <a:ext cx="4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生存时间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3546" name="Rectangle 29"/>
            <p:cNvSpPr>
              <a:spLocks noChangeArrowheads="1"/>
            </p:cNvSpPr>
            <p:nvPr/>
          </p:nvSpPr>
          <p:spPr bwMode="auto">
            <a:xfrm>
              <a:off x="1412" y="1488"/>
              <a:ext cx="844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3547" name="Rectangle 30"/>
            <p:cNvSpPr>
              <a:spLocks noChangeArrowheads="1"/>
            </p:cNvSpPr>
            <p:nvPr/>
          </p:nvSpPr>
          <p:spPr bwMode="auto">
            <a:xfrm>
              <a:off x="1702" y="1572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协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3548" name="Rectangle 31"/>
            <p:cNvSpPr>
              <a:spLocks noChangeArrowheads="1"/>
            </p:cNvSpPr>
            <p:nvPr/>
          </p:nvSpPr>
          <p:spPr bwMode="auto">
            <a:xfrm>
              <a:off x="1860" y="1572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议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3549" name="Rectangle 32"/>
            <p:cNvSpPr>
              <a:spLocks noChangeArrowheads="1"/>
            </p:cNvSpPr>
            <p:nvPr/>
          </p:nvSpPr>
          <p:spPr bwMode="auto">
            <a:xfrm>
              <a:off x="2256" y="1488"/>
              <a:ext cx="1689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3550" name="Rectangle 33"/>
            <p:cNvSpPr>
              <a:spLocks noChangeArrowheads="1"/>
            </p:cNvSpPr>
            <p:nvPr/>
          </p:nvSpPr>
          <p:spPr bwMode="auto">
            <a:xfrm>
              <a:off x="2837" y="1572"/>
              <a:ext cx="56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头部校验和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3551" name="Rectangle 34"/>
            <p:cNvSpPr>
              <a:spLocks noChangeArrowheads="1"/>
            </p:cNvSpPr>
            <p:nvPr/>
          </p:nvSpPr>
          <p:spPr bwMode="auto">
            <a:xfrm>
              <a:off x="567" y="1748"/>
              <a:ext cx="3378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3552" name="Rectangle 35"/>
            <p:cNvSpPr>
              <a:spLocks noChangeArrowheads="1"/>
            </p:cNvSpPr>
            <p:nvPr/>
          </p:nvSpPr>
          <p:spPr bwMode="auto">
            <a:xfrm>
              <a:off x="1973" y="1832"/>
              <a:ext cx="12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6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源</a:t>
              </a:r>
              <a:endParaRPr lang="zh-CN" altLang="en-US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3553" name="Rectangle 36"/>
            <p:cNvSpPr>
              <a:spLocks noChangeArrowheads="1"/>
            </p:cNvSpPr>
            <p:nvPr/>
          </p:nvSpPr>
          <p:spPr bwMode="auto">
            <a:xfrm>
              <a:off x="2154" y="1824"/>
              <a:ext cx="12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600" u="none">
                  <a:solidFill>
                    <a:srgbClr val="003399"/>
                  </a:solidFill>
                  <a:ea typeface="Gulim" pitchFamily="34" charset="-127"/>
                </a:rPr>
                <a:t>IP</a:t>
              </a:r>
              <a:endParaRPr lang="en-US" altLang="zh-CN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3554" name="Rectangle 37"/>
            <p:cNvSpPr>
              <a:spLocks noChangeArrowheads="1"/>
            </p:cNvSpPr>
            <p:nvPr/>
          </p:nvSpPr>
          <p:spPr bwMode="auto">
            <a:xfrm>
              <a:off x="2293" y="1832"/>
              <a:ext cx="2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6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地址</a:t>
              </a:r>
              <a:endParaRPr lang="zh-CN" altLang="en-US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3555" name="Rectangle 38"/>
            <p:cNvSpPr>
              <a:spLocks noChangeArrowheads="1"/>
            </p:cNvSpPr>
            <p:nvPr/>
          </p:nvSpPr>
          <p:spPr bwMode="auto">
            <a:xfrm>
              <a:off x="567" y="2009"/>
              <a:ext cx="3378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3556" name="Rectangle 39"/>
            <p:cNvSpPr>
              <a:spLocks noChangeArrowheads="1"/>
            </p:cNvSpPr>
            <p:nvPr/>
          </p:nvSpPr>
          <p:spPr bwMode="auto">
            <a:xfrm>
              <a:off x="1927" y="2093"/>
              <a:ext cx="2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6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目的</a:t>
              </a:r>
              <a:endParaRPr lang="zh-CN" altLang="en-US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3557" name="Rectangle 40"/>
            <p:cNvSpPr>
              <a:spLocks noChangeArrowheads="1"/>
            </p:cNvSpPr>
            <p:nvPr/>
          </p:nvSpPr>
          <p:spPr bwMode="auto">
            <a:xfrm>
              <a:off x="2212" y="2085"/>
              <a:ext cx="12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600" u="none">
                  <a:solidFill>
                    <a:srgbClr val="003399"/>
                  </a:solidFill>
                  <a:ea typeface="Gulim" pitchFamily="34" charset="-127"/>
                </a:rPr>
                <a:t>IP</a:t>
              </a:r>
              <a:endParaRPr lang="en-US" altLang="zh-CN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3558" name="Rectangle 41"/>
            <p:cNvSpPr>
              <a:spLocks noChangeArrowheads="1"/>
            </p:cNvSpPr>
            <p:nvPr/>
          </p:nvSpPr>
          <p:spPr bwMode="auto">
            <a:xfrm>
              <a:off x="2384" y="2093"/>
              <a:ext cx="2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6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地址</a:t>
              </a:r>
              <a:endParaRPr lang="zh-CN" altLang="en-US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3559" name="Rectangle 42"/>
            <p:cNvSpPr>
              <a:spLocks noChangeArrowheads="1"/>
            </p:cNvSpPr>
            <p:nvPr/>
          </p:nvSpPr>
          <p:spPr bwMode="auto">
            <a:xfrm>
              <a:off x="567" y="2269"/>
              <a:ext cx="2745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3560" name="Rectangle 43"/>
            <p:cNvSpPr>
              <a:spLocks noChangeArrowheads="1"/>
            </p:cNvSpPr>
            <p:nvPr/>
          </p:nvSpPr>
          <p:spPr bwMode="auto">
            <a:xfrm>
              <a:off x="567" y="2269"/>
              <a:ext cx="2745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3561" name="Rectangle 44"/>
            <p:cNvSpPr>
              <a:spLocks noChangeArrowheads="1"/>
            </p:cNvSpPr>
            <p:nvPr/>
          </p:nvSpPr>
          <p:spPr bwMode="auto">
            <a:xfrm>
              <a:off x="1702" y="2353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选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3562" name="Rectangle 45"/>
            <p:cNvSpPr>
              <a:spLocks noChangeArrowheads="1"/>
            </p:cNvSpPr>
            <p:nvPr/>
          </p:nvSpPr>
          <p:spPr bwMode="auto">
            <a:xfrm>
              <a:off x="2071" y="2353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项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3563" name="Rectangle 46"/>
            <p:cNvSpPr>
              <a:spLocks noChangeArrowheads="1"/>
            </p:cNvSpPr>
            <p:nvPr/>
          </p:nvSpPr>
          <p:spPr bwMode="auto">
            <a:xfrm>
              <a:off x="3312" y="2269"/>
              <a:ext cx="633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3564" name="Rectangle 47"/>
            <p:cNvSpPr>
              <a:spLocks noChangeArrowheads="1"/>
            </p:cNvSpPr>
            <p:nvPr/>
          </p:nvSpPr>
          <p:spPr bwMode="auto">
            <a:xfrm>
              <a:off x="3312" y="2269"/>
              <a:ext cx="633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3565" name="Rectangle 48"/>
            <p:cNvSpPr>
              <a:spLocks noChangeArrowheads="1"/>
            </p:cNvSpPr>
            <p:nvPr/>
          </p:nvSpPr>
          <p:spPr bwMode="auto">
            <a:xfrm>
              <a:off x="3470" y="2353"/>
              <a:ext cx="3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填充域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3566" name="Rectangle 49"/>
            <p:cNvSpPr>
              <a:spLocks noChangeArrowheads="1"/>
            </p:cNvSpPr>
            <p:nvPr/>
          </p:nvSpPr>
          <p:spPr bwMode="auto">
            <a:xfrm>
              <a:off x="567" y="2530"/>
              <a:ext cx="3378" cy="435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3567" name="Freeform 50"/>
            <p:cNvSpPr>
              <a:spLocks noEditPoints="1"/>
            </p:cNvSpPr>
            <p:nvPr/>
          </p:nvSpPr>
          <p:spPr bwMode="auto">
            <a:xfrm>
              <a:off x="3941" y="964"/>
              <a:ext cx="404" cy="7"/>
            </a:xfrm>
            <a:custGeom>
              <a:avLst/>
              <a:gdLst>
                <a:gd name="T0" fmla="*/ 8 w 736"/>
                <a:gd name="T1" fmla="*/ 0 h 16"/>
                <a:gd name="T2" fmla="*/ 56 w 736"/>
                <a:gd name="T3" fmla="*/ 0 h 16"/>
                <a:gd name="T4" fmla="*/ 64 w 736"/>
                <a:gd name="T5" fmla="*/ 8 h 16"/>
                <a:gd name="T6" fmla="*/ 56 w 736"/>
                <a:gd name="T7" fmla="*/ 16 h 16"/>
                <a:gd name="T8" fmla="*/ 8 w 736"/>
                <a:gd name="T9" fmla="*/ 16 h 16"/>
                <a:gd name="T10" fmla="*/ 0 w 736"/>
                <a:gd name="T11" fmla="*/ 8 h 16"/>
                <a:gd name="T12" fmla="*/ 8 w 736"/>
                <a:gd name="T13" fmla="*/ 0 h 16"/>
                <a:gd name="T14" fmla="*/ 104 w 736"/>
                <a:gd name="T15" fmla="*/ 0 h 16"/>
                <a:gd name="T16" fmla="*/ 152 w 736"/>
                <a:gd name="T17" fmla="*/ 0 h 16"/>
                <a:gd name="T18" fmla="*/ 160 w 736"/>
                <a:gd name="T19" fmla="*/ 8 h 16"/>
                <a:gd name="T20" fmla="*/ 152 w 736"/>
                <a:gd name="T21" fmla="*/ 16 h 16"/>
                <a:gd name="T22" fmla="*/ 104 w 736"/>
                <a:gd name="T23" fmla="*/ 16 h 16"/>
                <a:gd name="T24" fmla="*/ 96 w 736"/>
                <a:gd name="T25" fmla="*/ 8 h 16"/>
                <a:gd name="T26" fmla="*/ 104 w 736"/>
                <a:gd name="T27" fmla="*/ 0 h 16"/>
                <a:gd name="T28" fmla="*/ 200 w 736"/>
                <a:gd name="T29" fmla="*/ 0 h 16"/>
                <a:gd name="T30" fmla="*/ 248 w 736"/>
                <a:gd name="T31" fmla="*/ 0 h 16"/>
                <a:gd name="T32" fmla="*/ 256 w 736"/>
                <a:gd name="T33" fmla="*/ 8 h 16"/>
                <a:gd name="T34" fmla="*/ 248 w 736"/>
                <a:gd name="T35" fmla="*/ 16 h 16"/>
                <a:gd name="T36" fmla="*/ 200 w 736"/>
                <a:gd name="T37" fmla="*/ 16 h 16"/>
                <a:gd name="T38" fmla="*/ 192 w 736"/>
                <a:gd name="T39" fmla="*/ 8 h 16"/>
                <a:gd name="T40" fmla="*/ 200 w 736"/>
                <a:gd name="T41" fmla="*/ 0 h 16"/>
                <a:gd name="T42" fmla="*/ 296 w 736"/>
                <a:gd name="T43" fmla="*/ 0 h 16"/>
                <a:gd name="T44" fmla="*/ 344 w 736"/>
                <a:gd name="T45" fmla="*/ 0 h 16"/>
                <a:gd name="T46" fmla="*/ 352 w 736"/>
                <a:gd name="T47" fmla="*/ 8 h 16"/>
                <a:gd name="T48" fmla="*/ 344 w 736"/>
                <a:gd name="T49" fmla="*/ 16 h 16"/>
                <a:gd name="T50" fmla="*/ 296 w 736"/>
                <a:gd name="T51" fmla="*/ 16 h 16"/>
                <a:gd name="T52" fmla="*/ 288 w 736"/>
                <a:gd name="T53" fmla="*/ 8 h 16"/>
                <a:gd name="T54" fmla="*/ 296 w 736"/>
                <a:gd name="T55" fmla="*/ 0 h 16"/>
                <a:gd name="T56" fmla="*/ 392 w 736"/>
                <a:gd name="T57" fmla="*/ 0 h 16"/>
                <a:gd name="T58" fmla="*/ 440 w 736"/>
                <a:gd name="T59" fmla="*/ 0 h 16"/>
                <a:gd name="T60" fmla="*/ 448 w 736"/>
                <a:gd name="T61" fmla="*/ 8 h 16"/>
                <a:gd name="T62" fmla="*/ 440 w 736"/>
                <a:gd name="T63" fmla="*/ 16 h 16"/>
                <a:gd name="T64" fmla="*/ 392 w 736"/>
                <a:gd name="T65" fmla="*/ 16 h 16"/>
                <a:gd name="T66" fmla="*/ 384 w 736"/>
                <a:gd name="T67" fmla="*/ 8 h 16"/>
                <a:gd name="T68" fmla="*/ 392 w 736"/>
                <a:gd name="T69" fmla="*/ 0 h 16"/>
                <a:gd name="T70" fmla="*/ 488 w 736"/>
                <a:gd name="T71" fmla="*/ 0 h 16"/>
                <a:gd name="T72" fmla="*/ 536 w 736"/>
                <a:gd name="T73" fmla="*/ 0 h 16"/>
                <a:gd name="T74" fmla="*/ 544 w 736"/>
                <a:gd name="T75" fmla="*/ 8 h 16"/>
                <a:gd name="T76" fmla="*/ 536 w 736"/>
                <a:gd name="T77" fmla="*/ 16 h 16"/>
                <a:gd name="T78" fmla="*/ 488 w 736"/>
                <a:gd name="T79" fmla="*/ 16 h 16"/>
                <a:gd name="T80" fmla="*/ 480 w 736"/>
                <a:gd name="T81" fmla="*/ 8 h 16"/>
                <a:gd name="T82" fmla="*/ 488 w 736"/>
                <a:gd name="T83" fmla="*/ 0 h 16"/>
                <a:gd name="T84" fmla="*/ 584 w 736"/>
                <a:gd name="T85" fmla="*/ 0 h 16"/>
                <a:gd name="T86" fmla="*/ 632 w 736"/>
                <a:gd name="T87" fmla="*/ 0 h 16"/>
                <a:gd name="T88" fmla="*/ 640 w 736"/>
                <a:gd name="T89" fmla="*/ 8 h 16"/>
                <a:gd name="T90" fmla="*/ 632 w 736"/>
                <a:gd name="T91" fmla="*/ 16 h 16"/>
                <a:gd name="T92" fmla="*/ 584 w 736"/>
                <a:gd name="T93" fmla="*/ 16 h 16"/>
                <a:gd name="T94" fmla="*/ 576 w 736"/>
                <a:gd name="T95" fmla="*/ 8 h 16"/>
                <a:gd name="T96" fmla="*/ 584 w 736"/>
                <a:gd name="T97" fmla="*/ 0 h 16"/>
                <a:gd name="T98" fmla="*/ 680 w 736"/>
                <a:gd name="T99" fmla="*/ 0 h 16"/>
                <a:gd name="T100" fmla="*/ 728 w 736"/>
                <a:gd name="T101" fmla="*/ 0 h 16"/>
                <a:gd name="T102" fmla="*/ 736 w 736"/>
                <a:gd name="T103" fmla="*/ 8 h 16"/>
                <a:gd name="T104" fmla="*/ 728 w 736"/>
                <a:gd name="T105" fmla="*/ 16 h 16"/>
                <a:gd name="T106" fmla="*/ 680 w 736"/>
                <a:gd name="T107" fmla="*/ 16 h 16"/>
                <a:gd name="T108" fmla="*/ 672 w 736"/>
                <a:gd name="T109" fmla="*/ 8 h 16"/>
                <a:gd name="T110" fmla="*/ 680 w 736"/>
                <a:gd name="T111" fmla="*/ 0 h 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36"/>
                <a:gd name="T169" fmla="*/ 0 h 16"/>
                <a:gd name="T170" fmla="*/ 736 w 736"/>
                <a:gd name="T171" fmla="*/ 16 h 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36" h="16">
                  <a:moveTo>
                    <a:pt x="8" y="0"/>
                  </a:moveTo>
                  <a:lnTo>
                    <a:pt x="56" y="0"/>
                  </a:lnTo>
                  <a:cubicBezTo>
                    <a:pt x="61" y="0"/>
                    <a:pt x="64" y="4"/>
                    <a:pt x="64" y="8"/>
                  </a:cubicBezTo>
                  <a:cubicBezTo>
                    <a:pt x="64" y="13"/>
                    <a:pt x="61" y="16"/>
                    <a:pt x="56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04" y="0"/>
                  </a:moveTo>
                  <a:lnTo>
                    <a:pt x="152" y="0"/>
                  </a:lnTo>
                  <a:cubicBezTo>
                    <a:pt x="157" y="0"/>
                    <a:pt x="160" y="4"/>
                    <a:pt x="160" y="8"/>
                  </a:cubicBezTo>
                  <a:cubicBezTo>
                    <a:pt x="160" y="13"/>
                    <a:pt x="157" y="16"/>
                    <a:pt x="152" y="16"/>
                  </a:cubicBezTo>
                  <a:lnTo>
                    <a:pt x="104" y="16"/>
                  </a:lnTo>
                  <a:cubicBezTo>
                    <a:pt x="100" y="16"/>
                    <a:pt x="96" y="13"/>
                    <a:pt x="96" y="8"/>
                  </a:cubicBezTo>
                  <a:cubicBezTo>
                    <a:pt x="96" y="4"/>
                    <a:pt x="100" y="0"/>
                    <a:pt x="104" y="0"/>
                  </a:cubicBezTo>
                  <a:close/>
                  <a:moveTo>
                    <a:pt x="200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200" y="16"/>
                  </a:lnTo>
                  <a:cubicBezTo>
                    <a:pt x="196" y="16"/>
                    <a:pt x="192" y="13"/>
                    <a:pt x="192" y="8"/>
                  </a:cubicBezTo>
                  <a:cubicBezTo>
                    <a:pt x="192" y="4"/>
                    <a:pt x="196" y="0"/>
                    <a:pt x="200" y="0"/>
                  </a:cubicBezTo>
                  <a:close/>
                  <a:moveTo>
                    <a:pt x="296" y="0"/>
                  </a:moveTo>
                  <a:lnTo>
                    <a:pt x="344" y="0"/>
                  </a:lnTo>
                  <a:cubicBezTo>
                    <a:pt x="349" y="0"/>
                    <a:pt x="352" y="4"/>
                    <a:pt x="352" y="8"/>
                  </a:cubicBezTo>
                  <a:cubicBezTo>
                    <a:pt x="352" y="13"/>
                    <a:pt x="349" y="16"/>
                    <a:pt x="344" y="16"/>
                  </a:cubicBezTo>
                  <a:lnTo>
                    <a:pt x="296" y="16"/>
                  </a:lnTo>
                  <a:cubicBezTo>
                    <a:pt x="292" y="16"/>
                    <a:pt x="288" y="13"/>
                    <a:pt x="288" y="8"/>
                  </a:cubicBezTo>
                  <a:cubicBezTo>
                    <a:pt x="288" y="4"/>
                    <a:pt x="292" y="0"/>
                    <a:pt x="296" y="0"/>
                  </a:cubicBezTo>
                  <a:close/>
                  <a:moveTo>
                    <a:pt x="392" y="0"/>
                  </a:moveTo>
                  <a:lnTo>
                    <a:pt x="440" y="0"/>
                  </a:lnTo>
                  <a:cubicBezTo>
                    <a:pt x="445" y="0"/>
                    <a:pt x="448" y="4"/>
                    <a:pt x="448" y="8"/>
                  </a:cubicBezTo>
                  <a:cubicBezTo>
                    <a:pt x="448" y="13"/>
                    <a:pt x="445" y="16"/>
                    <a:pt x="440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488" y="0"/>
                  </a:moveTo>
                  <a:lnTo>
                    <a:pt x="536" y="0"/>
                  </a:lnTo>
                  <a:cubicBezTo>
                    <a:pt x="541" y="0"/>
                    <a:pt x="544" y="4"/>
                    <a:pt x="544" y="8"/>
                  </a:cubicBezTo>
                  <a:cubicBezTo>
                    <a:pt x="544" y="13"/>
                    <a:pt x="541" y="16"/>
                    <a:pt x="536" y="16"/>
                  </a:cubicBezTo>
                  <a:lnTo>
                    <a:pt x="488" y="16"/>
                  </a:lnTo>
                  <a:cubicBezTo>
                    <a:pt x="484" y="16"/>
                    <a:pt x="480" y="13"/>
                    <a:pt x="480" y="8"/>
                  </a:cubicBezTo>
                  <a:cubicBezTo>
                    <a:pt x="480" y="4"/>
                    <a:pt x="484" y="0"/>
                    <a:pt x="488" y="0"/>
                  </a:cubicBezTo>
                  <a:close/>
                  <a:moveTo>
                    <a:pt x="584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584" y="16"/>
                  </a:lnTo>
                  <a:cubicBezTo>
                    <a:pt x="580" y="16"/>
                    <a:pt x="576" y="13"/>
                    <a:pt x="576" y="8"/>
                  </a:cubicBezTo>
                  <a:cubicBezTo>
                    <a:pt x="576" y="4"/>
                    <a:pt x="580" y="0"/>
                    <a:pt x="584" y="0"/>
                  </a:cubicBezTo>
                  <a:close/>
                  <a:moveTo>
                    <a:pt x="680" y="0"/>
                  </a:moveTo>
                  <a:lnTo>
                    <a:pt x="728" y="0"/>
                  </a:lnTo>
                  <a:cubicBezTo>
                    <a:pt x="733" y="0"/>
                    <a:pt x="736" y="4"/>
                    <a:pt x="736" y="8"/>
                  </a:cubicBezTo>
                  <a:cubicBezTo>
                    <a:pt x="736" y="13"/>
                    <a:pt x="733" y="16"/>
                    <a:pt x="728" y="16"/>
                  </a:cubicBezTo>
                  <a:lnTo>
                    <a:pt x="680" y="16"/>
                  </a:lnTo>
                  <a:cubicBezTo>
                    <a:pt x="676" y="16"/>
                    <a:pt x="672" y="13"/>
                    <a:pt x="672" y="8"/>
                  </a:cubicBezTo>
                  <a:cubicBezTo>
                    <a:pt x="672" y="4"/>
                    <a:pt x="676" y="0"/>
                    <a:pt x="680" y="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68" name="Freeform 51"/>
            <p:cNvSpPr>
              <a:spLocks noEditPoints="1"/>
            </p:cNvSpPr>
            <p:nvPr/>
          </p:nvSpPr>
          <p:spPr bwMode="auto">
            <a:xfrm>
              <a:off x="3941" y="2527"/>
              <a:ext cx="404" cy="7"/>
            </a:xfrm>
            <a:custGeom>
              <a:avLst/>
              <a:gdLst>
                <a:gd name="T0" fmla="*/ 8 w 736"/>
                <a:gd name="T1" fmla="*/ 0 h 16"/>
                <a:gd name="T2" fmla="*/ 56 w 736"/>
                <a:gd name="T3" fmla="*/ 0 h 16"/>
                <a:gd name="T4" fmla="*/ 64 w 736"/>
                <a:gd name="T5" fmla="*/ 8 h 16"/>
                <a:gd name="T6" fmla="*/ 56 w 736"/>
                <a:gd name="T7" fmla="*/ 16 h 16"/>
                <a:gd name="T8" fmla="*/ 8 w 736"/>
                <a:gd name="T9" fmla="*/ 16 h 16"/>
                <a:gd name="T10" fmla="*/ 0 w 736"/>
                <a:gd name="T11" fmla="*/ 8 h 16"/>
                <a:gd name="T12" fmla="*/ 8 w 736"/>
                <a:gd name="T13" fmla="*/ 0 h 16"/>
                <a:gd name="T14" fmla="*/ 104 w 736"/>
                <a:gd name="T15" fmla="*/ 0 h 16"/>
                <a:gd name="T16" fmla="*/ 152 w 736"/>
                <a:gd name="T17" fmla="*/ 0 h 16"/>
                <a:gd name="T18" fmla="*/ 160 w 736"/>
                <a:gd name="T19" fmla="*/ 8 h 16"/>
                <a:gd name="T20" fmla="*/ 152 w 736"/>
                <a:gd name="T21" fmla="*/ 16 h 16"/>
                <a:gd name="T22" fmla="*/ 104 w 736"/>
                <a:gd name="T23" fmla="*/ 16 h 16"/>
                <a:gd name="T24" fmla="*/ 96 w 736"/>
                <a:gd name="T25" fmla="*/ 8 h 16"/>
                <a:gd name="T26" fmla="*/ 104 w 736"/>
                <a:gd name="T27" fmla="*/ 0 h 16"/>
                <a:gd name="T28" fmla="*/ 200 w 736"/>
                <a:gd name="T29" fmla="*/ 0 h 16"/>
                <a:gd name="T30" fmla="*/ 248 w 736"/>
                <a:gd name="T31" fmla="*/ 0 h 16"/>
                <a:gd name="T32" fmla="*/ 256 w 736"/>
                <a:gd name="T33" fmla="*/ 8 h 16"/>
                <a:gd name="T34" fmla="*/ 248 w 736"/>
                <a:gd name="T35" fmla="*/ 16 h 16"/>
                <a:gd name="T36" fmla="*/ 200 w 736"/>
                <a:gd name="T37" fmla="*/ 16 h 16"/>
                <a:gd name="T38" fmla="*/ 192 w 736"/>
                <a:gd name="T39" fmla="*/ 8 h 16"/>
                <a:gd name="T40" fmla="*/ 200 w 736"/>
                <a:gd name="T41" fmla="*/ 0 h 16"/>
                <a:gd name="T42" fmla="*/ 296 w 736"/>
                <a:gd name="T43" fmla="*/ 0 h 16"/>
                <a:gd name="T44" fmla="*/ 344 w 736"/>
                <a:gd name="T45" fmla="*/ 0 h 16"/>
                <a:gd name="T46" fmla="*/ 352 w 736"/>
                <a:gd name="T47" fmla="*/ 8 h 16"/>
                <a:gd name="T48" fmla="*/ 344 w 736"/>
                <a:gd name="T49" fmla="*/ 16 h 16"/>
                <a:gd name="T50" fmla="*/ 296 w 736"/>
                <a:gd name="T51" fmla="*/ 16 h 16"/>
                <a:gd name="T52" fmla="*/ 288 w 736"/>
                <a:gd name="T53" fmla="*/ 8 h 16"/>
                <a:gd name="T54" fmla="*/ 296 w 736"/>
                <a:gd name="T55" fmla="*/ 0 h 16"/>
                <a:gd name="T56" fmla="*/ 392 w 736"/>
                <a:gd name="T57" fmla="*/ 0 h 16"/>
                <a:gd name="T58" fmla="*/ 440 w 736"/>
                <a:gd name="T59" fmla="*/ 0 h 16"/>
                <a:gd name="T60" fmla="*/ 448 w 736"/>
                <a:gd name="T61" fmla="*/ 8 h 16"/>
                <a:gd name="T62" fmla="*/ 440 w 736"/>
                <a:gd name="T63" fmla="*/ 16 h 16"/>
                <a:gd name="T64" fmla="*/ 392 w 736"/>
                <a:gd name="T65" fmla="*/ 16 h 16"/>
                <a:gd name="T66" fmla="*/ 384 w 736"/>
                <a:gd name="T67" fmla="*/ 8 h 16"/>
                <a:gd name="T68" fmla="*/ 392 w 736"/>
                <a:gd name="T69" fmla="*/ 0 h 16"/>
                <a:gd name="T70" fmla="*/ 488 w 736"/>
                <a:gd name="T71" fmla="*/ 0 h 16"/>
                <a:gd name="T72" fmla="*/ 536 w 736"/>
                <a:gd name="T73" fmla="*/ 0 h 16"/>
                <a:gd name="T74" fmla="*/ 544 w 736"/>
                <a:gd name="T75" fmla="*/ 8 h 16"/>
                <a:gd name="T76" fmla="*/ 536 w 736"/>
                <a:gd name="T77" fmla="*/ 16 h 16"/>
                <a:gd name="T78" fmla="*/ 488 w 736"/>
                <a:gd name="T79" fmla="*/ 16 h 16"/>
                <a:gd name="T80" fmla="*/ 480 w 736"/>
                <a:gd name="T81" fmla="*/ 8 h 16"/>
                <a:gd name="T82" fmla="*/ 488 w 736"/>
                <a:gd name="T83" fmla="*/ 0 h 16"/>
                <a:gd name="T84" fmla="*/ 584 w 736"/>
                <a:gd name="T85" fmla="*/ 0 h 16"/>
                <a:gd name="T86" fmla="*/ 632 w 736"/>
                <a:gd name="T87" fmla="*/ 0 h 16"/>
                <a:gd name="T88" fmla="*/ 640 w 736"/>
                <a:gd name="T89" fmla="*/ 8 h 16"/>
                <a:gd name="T90" fmla="*/ 632 w 736"/>
                <a:gd name="T91" fmla="*/ 16 h 16"/>
                <a:gd name="T92" fmla="*/ 584 w 736"/>
                <a:gd name="T93" fmla="*/ 16 h 16"/>
                <a:gd name="T94" fmla="*/ 576 w 736"/>
                <a:gd name="T95" fmla="*/ 8 h 16"/>
                <a:gd name="T96" fmla="*/ 584 w 736"/>
                <a:gd name="T97" fmla="*/ 0 h 16"/>
                <a:gd name="T98" fmla="*/ 680 w 736"/>
                <a:gd name="T99" fmla="*/ 0 h 16"/>
                <a:gd name="T100" fmla="*/ 728 w 736"/>
                <a:gd name="T101" fmla="*/ 0 h 16"/>
                <a:gd name="T102" fmla="*/ 736 w 736"/>
                <a:gd name="T103" fmla="*/ 8 h 16"/>
                <a:gd name="T104" fmla="*/ 728 w 736"/>
                <a:gd name="T105" fmla="*/ 16 h 16"/>
                <a:gd name="T106" fmla="*/ 680 w 736"/>
                <a:gd name="T107" fmla="*/ 16 h 16"/>
                <a:gd name="T108" fmla="*/ 672 w 736"/>
                <a:gd name="T109" fmla="*/ 8 h 16"/>
                <a:gd name="T110" fmla="*/ 680 w 736"/>
                <a:gd name="T111" fmla="*/ 0 h 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36"/>
                <a:gd name="T169" fmla="*/ 0 h 16"/>
                <a:gd name="T170" fmla="*/ 736 w 736"/>
                <a:gd name="T171" fmla="*/ 16 h 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36" h="16">
                  <a:moveTo>
                    <a:pt x="8" y="0"/>
                  </a:moveTo>
                  <a:lnTo>
                    <a:pt x="56" y="0"/>
                  </a:lnTo>
                  <a:cubicBezTo>
                    <a:pt x="61" y="0"/>
                    <a:pt x="64" y="4"/>
                    <a:pt x="64" y="8"/>
                  </a:cubicBezTo>
                  <a:cubicBezTo>
                    <a:pt x="64" y="13"/>
                    <a:pt x="61" y="16"/>
                    <a:pt x="56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04" y="0"/>
                  </a:moveTo>
                  <a:lnTo>
                    <a:pt x="152" y="0"/>
                  </a:lnTo>
                  <a:cubicBezTo>
                    <a:pt x="157" y="0"/>
                    <a:pt x="160" y="4"/>
                    <a:pt x="160" y="8"/>
                  </a:cubicBezTo>
                  <a:cubicBezTo>
                    <a:pt x="160" y="13"/>
                    <a:pt x="157" y="16"/>
                    <a:pt x="152" y="16"/>
                  </a:cubicBezTo>
                  <a:lnTo>
                    <a:pt x="104" y="16"/>
                  </a:lnTo>
                  <a:cubicBezTo>
                    <a:pt x="100" y="16"/>
                    <a:pt x="96" y="13"/>
                    <a:pt x="96" y="8"/>
                  </a:cubicBezTo>
                  <a:cubicBezTo>
                    <a:pt x="96" y="4"/>
                    <a:pt x="100" y="0"/>
                    <a:pt x="104" y="0"/>
                  </a:cubicBezTo>
                  <a:close/>
                  <a:moveTo>
                    <a:pt x="200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200" y="16"/>
                  </a:lnTo>
                  <a:cubicBezTo>
                    <a:pt x="196" y="16"/>
                    <a:pt x="192" y="13"/>
                    <a:pt x="192" y="8"/>
                  </a:cubicBezTo>
                  <a:cubicBezTo>
                    <a:pt x="192" y="4"/>
                    <a:pt x="196" y="0"/>
                    <a:pt x="200" y="0"/>
                  </a:cubicBezTo>
                  <a:close/>
                  <a:moveTo>
                    <a:pt x="296" y="0"/>
                  </a:moveTo>
                  <a:lnTo>
                    <a:pt x="344" y="0"/>
                  </a:lnTo>
                  <a:cubicBezTo>
                    <a:pt x="349" y="0"/>
                    <a:pt x="352" y="4"/>
                    <a:pt x="352" y="8"/>
                  </a:cubicBezTo>
                  <a:cubicBezTo>
                    <a:pt x="352" y="13"/>
                    <a:pt x="349" y="16"/>
                    <a:pt x="344" y="16"/>
                  </a:cubicBezTo>
                  <a:lnTo>
                    <a:pt x="296" y="16"/>
                  </a:lnTo>
                  <a:cubicBezTo>
                    <a:pt x="292" y="16"/>
                    <a:pt x="288" y="13"/>
                    <a:pt x="288" y="8"/>
                  </a:cubicBezTo>
                  <a:cubicBezTo>
                    <a:pt x="288" y="4"/>
                    <a:pt x="292" y="0"/>
                    <a:pt x="296" y="0"/>
                  </a:cubicBezTo>
                  <a:close/>
                  <a:moveTo>
                    <a:pt x="392" y="0"/>
                  </a:moveTo>
                  <a:lnTo>
                    <a:pt x="440" y="0"/>
                  </a:lnTo>
                  <a:cubicBezTo>
                    <a:pt x="445" y="0"/>
                    <a:pt x="448" y="4"/>
                    <a:pt x="448" y="8"/>
                  </a:cubicBezTo>
                  <a:cubicBezTo>
                    <a:pt x="448" y="13"/>
                    <a:pt x="445" y="16"/>
                    <a:pt x="440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488" y="0"/>
                  </a:moveTo>
                  <a:lnTo>
                    <a:pt x="536" y="0"/>
                  </a:lnTo>
                  <a:cubicBezTo>
                    <a:pt x="541" y="0"/>
                    <a:pt x="544" y="4"/>
                    <a:pt x="544" y="8"/>
                  </a:cubicBezTo>
                  <a:cubicBezTo>
                    <a:pt x="544" y="13"/>
                    <a:pt x="541" y="16"/>
                    <a:pt x="536" y="16"/>
                  </a:cubicBezTo>
                  <a:lnTo>
                    <a:pt x="488" y="16"/>
                  </a:lnTo>
                  <a:cubicBezTo>
                    <a:pt x="484" y="16"/>
                    <a:pt x="480" y="13"/>
                    <a:pt x="480" y="8"/>
                  </a:cubicBezTo>
                  <a:cubicBezTo>
                    <a:pt x="480" y="4"/>
                    <a:pt x="484" y="0"/>
                    <a:pt x="488" y="0"/>
                  </a:cubicBezTo>
                  <a:close/>
                  <a:moveTo>
                    <a:pt x="584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584" y="16"/>
                  </a:lnTo>
                  <a:cubicBezTo>
                    <a:pt x="580" y="16"/>
                    <a:pt x="576" y="13"/>
                    <a:pt x="576" y="8"/>
                  </a:cubicBezTo>
                  <a:cubicBezTo>
                    <a:pt x="576" y="4"/>
                    <a:pt x="580" y="0"/>
                    <a:pt x="584" y="0"/>
                  </a:cubicBezTo>
                  <a:close/>
                  <a:moveTo>
                    <a:pt x="680" y="0"/>
                  </a:moveTo>
                  <a:lnTo>
                    <a:pt x="728" y="0"/>
                  </a:lnTo>
                  <a:cubicBezTo>
                    <a:pt x="733" y="0"/>
                    <a:pt x="736" y="4"/>
                    <a:pt x="736" y="8"/>
                  </a:cubicBezTo>
                  <a:cubicBezTo>
                    <a:pt x="736" y="13"/>
                    <a:pt x="733" y="16"/>
                    <a:pt x="728" y="16"/>
                  </a:cubicBezTo>
                  <a:lnTo>
                    <a:pt x="680" y="16"/>
                  </a:lnTo>
                  <a:cubicBezTo>
                    <a:pt x="676" y="16"/>
                    <a:pt x="672" y="13"/>
                    <a:pt x="672" y="8"/>
                  </a:cubicBezTo>
                  <a:cubicBezTo>
                    <a:pt x="672" y="4"/>
                    <a:pt x="676" y="0"/>
                    <a:pt x="680" y="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69" name="Rectangle 52"/>
            <p:cNvSpPr>
              <a:spLocks noChangeArrowheads="1"/>
            </p:cNvSpPr>
            <p:nvPr/>
          </p:nvSpPr>
          <p:spPr bwMode="auto">
            <a:xfrm>
              <a:off x="1755" y="270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数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3570" name="Rectangle 53"/>
            <p:cNvSpPr>
              <a:spLocks noChangeArrowheads="1"/>
            </p:cNvSpPr>
            <p:nvPr/>
          </p:nvSpPr>
          <p:spPr bwMode="auto">
            <a:xfrm>
              <a:off x="2071" y="270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据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3571" name="Rectangle 54"/>
            <p:cNvSpPr>
              <a:spLocks noChangeArrowheads="1"/>
            </p:cNvSpPr>
            <p:nvPr/>
          </p:nvSpPr>
          <p:spPr bwMode="auto">
            <a:xfrm>
              <a:off x="2389" y="270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部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3572" name="Rectangle 55"/>
            <p:cNvSpPr>
              <a:spLocks noChangeArrowheads="1"/>
            </p:cNvSpPr>
            <p:nvPr/>
          </p:nvSpPr>
          <p:spPr bwMode="auto">
            <a:xfrm>
              <a:off x="2705" y="270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分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3573" name="Freeform 57"/>
            <p:cNvSpPr>
              <a:spLocks noEditPoints="1"/>
            </p:cNvSpPr>
            <p:nvPr/>
          </p:nvSpPr>
          <p:spPr bwMode="auto">
            <a:xfrm>
              <a:off x="4204" y="1011"/>
              <a:ext cx="9" cy="637"/>
            </a:xfrm>
            <a:custGeom>
              <a:avLst/>
              <a:gdLst>
                <a:gd name="T0" fmla="*/ 16 w 16"/>
                <a:gd name="T1" fmla="*/ 56 h 1408"/>
                <a:gd name="T2" fmla="*/ 0 w 16"/>
                <a:gd name="T3" fmla="*/ 56 h 1408"/>
                <a:gd name="T4" fmla="*/ 8 w 16"/>
                <a:gd name="T5" fmla="*/ 0 h 1408"/>
                <a:gd name="T6" fmla="*/ 16 w 16"/>
                <a:gd name="T7" fmla="*/ 104 h 1408"/>
                <a:gd name="T8" fmla="*/ 8 w 16"/>
                <a:gd name="T9" fmla="*/ 160 h 1408"/>
                <a:gd name="T10" fmla="*/ 0 w 16"/>
                <a:gd name="T11" fmla="*/ 104 h 1408"/>
                <a:gd name="T12" fmla="*/ 16 w 16"/>
                <a:gd name="T13" fmla="*/ 104 h 1408"/>
                <a:gd name="T14" fmla="*/ 16 w 16"/>
                <a:gd name="T15" fmla="*/ 248 h 1408"/>
                <a:gd name="T16" fmla="*/ 0 w 16"/>
                <a:gd name="T17" fmla="*/ 248 h 1408"/>
                <a:gd name="T18" fmla="*/ 8 w 16"/>
                <a:gd name="T19" fmla="*/ 192 h 1408"/>
                <a:gd name="T20" fmla="*/ 16 w 16"/>
                <a:gd name="T21" fmla="*/ 296 h 1408"/>
                <a:gd name="T22" fmla="*/ 8 w 16"/>
                <a:gd name="T23" fmla="*/ 352 h 1408"/>
                <a:gd name="T24" fmla="*/ 0 w 16"/>
                <a:gd name="T25" fmla="*/ 296 h 1408"/>
                <a:gd name="T26" fmla="*/ 16 w 16"/>
                <a:gd name="T27" fmla="*/ 296 h 1408"/>
                <a:gd name="T28" fmla="*/ 16 w 16"/>
                <a:gd name="T29" fmla="*/ 440 h 1408"/>
                <a:gd name="T30" fmla="*/ 0 w 16"/>
                <a:gd name="T31" fmla="*/ 440 h 1408"/>
                <a:gd name="T32" fmla="*/ 8 w 16"/>
                <a:gd name="T33" fmla="*/ 384 h 1408"/>
                <a:gd name="T34" fmla="*/ 16 w 16"/>
                <a:gd name="T35" fmla="*/ 488 h 1408"/>
                <a:gd name="T36" fmla="*/ 8 w 16"/>
                <a:gd name="T37" fmla="*/ 544 h 1408"/>
                <a:gd name="T38" fmla="*/ 0 w 16"/>
                <a:gd name="T39" fmla="*/ 488 h 1408"/>
                <a:gd name="T40" fmla="*/ 16 w 16"/>
                <a:gd name="T41" fmla="*/ 488 h 1408"/>
                <a:gd name="T42" fmla="*/ 16 w 16"/>
                <a:gd name="T43" fmla="*/ 632 h 1408"/>
                <a:gd name="T44" fmla="*/ 0 w 16"/>
                <a:gd name="T45" fmla="*/ 632 h 1408"/>
                <a:gd name="T46" fmla="*/ 8 w 16"/>
                <a:gd name="T47" fmla="*/ 576 h 1408"/>
                <a:gd name="T48" fmla="*/ 16 w 16"/>
                <a:gd name="T49" fmla="*/ 680 h 1408"/>
                <a:gd name="T50" fmla="*/ 8 w 16"/>
                <a:gd name="T51" fmla="*/ 736 h 1408"/>
                <a:gd name="T52" fmla="*/ 0 w 16"/>
                <a:gd name="T53" fmla="*/ 680 h 1408"/>
                <a:gd name="T54" fmla="*/ 16 w 16"/>
                <a:gd name="T55" fmla="*/ 680 h 1408"/>
                <a:gd name="T56" fmla="*/ 16 w 16"/>
                <a:gd name="T57" fmla="*/ 824 h 1408"/>
                <a:gd name="T58" fmla="*/ 0 w 16"/>
                <a:gd name="T59" fmla="*/ 824 h 1408"/>
                <a:gd name="T60" fmla="*/ 8 w 16"/>
                <a:gd name="T61" fmla="*/ 768 h 1408"/>
                <a:gd name="T62" fmla="*/ 16 w 16"/>
                <a:gd name="T63" fmla="*/ 872 h 1408"/>
                <a:gd name="T64" fmla="*/ 8 w 16"/>
                <a:gd name="T65" fmla="*/ 928 h 1408"/>
                <a:gd name="T66" fmla="*/ 0 w 16"/>
                <a:gd name="T67" fmla="*/ 872 h 1408"/>
                <a:gd name="T68" fmla="*/ 16 w 16"/>
                <a:gd name="T69" fmla="*/ 872 h 1408"/>
                <a:gd name="T70" fmla="*/ 16 w 16"/>
                <a:gd name="T71" fmla="*/ 1016 h 1408"/>
                <a:gd name="T72" fmla="*/ 0 w 16"/>
                <a:gd name="T73" fmla="*/ 1016 h 1408"/>
                <a:gd name="T74" fmla="*/ 8 w 16"/>
                <a:gd name="T75" fmla="*/ 960 h 1408"/>
                <a:gd name="T76" fmla="*/ 16 w 16"/>
                <a:gd name="T77" fmla="*/ 1064 h 1408"/>
                <a:gd name="T78" fmla="*/ 8 w 16"/>
                <a:gd name="T79" fmla="*/ 1120 h 1408"/>
                <a:gd name="T80" fmla="*/ 0 w 16"/>
                <a:gd name="T81" fmla="*/ 1064 h 1408"/>
                <a:gd name="T82" fmla="*/ 16 w 16"/>
                <a:gd name="T83" fmla="*/ 1064 h 1408"/>
                <a:gd name="T84" fmla="*/ 16 w 16"/>
                <a:gd name="T85" fmla="*/ 1208 h 1408"/>
                <a:gd name="T86" fmla="*/ 0 w 16"/>
                <a:gd name="T87" fmla="*/ 1208 h 1408"/>
                <a:gd name="T88" fmla="*/ 8 w 16"/>
                <a:gd name="T89" fmla="*/ 1152 h 1408"/>
                <a:gd name="T90" fmla="*/ 16 w 16"/>
                <a:gd name="T91" fmla="*/ 1256 h 1408"/>
                <a:gd name="T92" fmla="*/ 8 w 16"/>
                <a:gd name="T93" fmla="*/ 1312 h 1408"/>
                <a:gd name="T94" fmla="*/ 0 w 16"/>
                <a:gd name="T95" fmla="*/ 1256 h 1408"/>
                <a:gd name="T96" fmla="*/ 16 w 16"/>
                <a:gd name="T97" fmla="*/ 1256 h 1408"/>
                <a:gd name="T98" fmla="*/ 16 w 16"/>
                <a:gd name="T99" fmla="*/ 1400 h 1408"/>
                <a:gd name="T100" fmla="*/ 0 w 16"/>
                <a:gd name="T101" fmla="*/ 1400 h 1408"/>
                <a:gd name="T102" fmla="*/ 8 w 16"/>
                <a:gd name="T103" fmla="*/ 1344 h 140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"/>
                <a:gd name="T157" fmla="*/ 0 h 1408"/>
                <a:gd name="T158" fmla="*/ 16 w 16"/>
                <a:gd name="T159" fmla="*/ 1408 h 140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" h="1408">
                  <a:moveTo>
                    <a:pt x="16" y="8"/>
                  </a:moveTo>
                  <a:lnTo>
                    <a:pt x="16" y="56"/>
                  </a:lnTo>
                  <a:cubicBezTo>
                    <a:pt x="16" y="61"/>
                    <a:pt x="13" y="64"/>
                    <a:pt x="8" y="64"/>
                  </a:cubicBezTo>
                  <a:cubicBezTo>
                    <a:pt x="4" y="64"/>
                    <a:pt x="0" y="61"/>
                    <a:pt x="0" y="56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  <a:moveTo>
                    <a:pt x="16" y="104"/>
                  </a:moveTo>
                  <a:lnTo>
                    <a:pt x="16" y="152"/>
                  </a:lnTo>
                  <a:cubicBezTo>
                    <a:pt x="16" y="157"/>
                    <a:pt x="13" y="160"/>
                    <a:pt x="8" y="160"/>
                  </a:cubicBezTo>
                  <a:cubicBezTo>
                    <a:pt x="4" y="160"/>
                    <a:pt x="0" y="157"/>
                    <a:pt x="0" y="152"/>
                  </a:cubicBezTo>
                  <a:lnTo>
                    <a:pt x="0" y="104"/>
                  </a:lnTo>
                  <a:cubicBezTo>
                    <a:pt x="0" y="100"/>
                    <a:pt x="4" y="96"/>
                    <a:pt x="8" y="96"/>
                  </a:cubicBezTo>
                  <a:cubicBezTo>
                    <a:pt x="13" y="96"/>
                    <a:pt x="16" y="100"/>
                    <a:pt x="16" y="104"/>
                  </a:cubicBezTo>
                  <a:close/>
                  <a:moveTo>
                    <a:pt x="16" y="200"/>
                  </a:moveTo>
                  <a:lnTo>
                    <a:pt x="16" y="248"/>
                  </a:lnTo>
                  <a:cubicBezTo>
                    <a:pt x="16" y="253"/>
                    <a:pt x="13" y="256"/>
                    <a:pt x="8" y="256"/>
                  </a:cubicBezTo>
                  <a:cubicBezTo>
                    <a:pt x="4" y="256"/>
                    <a:pt x="0" y="253"/>
                    <a:pt x="0" y="248"/>
                  </a:cubicBezTo>
                  <a:lnTo>
                    <a:pt x="0" y="200"/>
                  </a:lnTo>
                  <a:cubicBezTo>
                    <a:pt x="0" y="196"/>
                    <a:pt x="4" y="192"/>
                    <a:pt x="8" y="192"/>
                  </a:cubicBezTo>
                  <a:cubicBezTo>
                    <a:pt x="13" y="192"/>
                    <a:pt x="16" y="196"/>
                    <a:pt x="16" y="200"/>
                  </a:cubicBezTo>
                  <a:close/>
                  <a:moveTo>
                    <a:pt x="16" y="296"/>
                  </a:moveTo>
                  <a:lnTo>
                    <a:pt x="16" y="344"/>
                  </a:lnTo>
                  <a:cubicBezTo>
                    <a:pt x="16" y="349"/>
                    <a:pt x="13" y="352"/>
                    <a:pt x="8" y="352"/>
                  </a:cubicBezTo>
                  <a:cubicBezTo>
                    <a:pt x="4" y="352"/>
                    <a:pt x="0" y="349"/>
                    <a:pt x="0" y="344"/>
                  </a:cubicBezTo>
                  <a:lnTo>
                    <a:pt x="0" y="296"/>
                  </a:lnTo>
                  <a:cubicBezTo>
                    <a:pt x="0" y="292"/>
                    <a:pt x="4" y="288"/>
                    <a:pt x="8" y="288"/>
                  </a:cubicBezTo>
                  <a:cubicBezTo>
                    <a:pt x="13" y="288"/>
                    <a:pt x="16" y="292"/>
                    <a:pt x="16" y="296"/>
                  </a:cubicBezTo>
                  <a:close/>
                  <a:moveTo>
                    <a:pt x="16" y="392"/>
                  </a:moveTo>
                  <a:lnTo>
                    <a:pt x="16" y="440"/>
                  </a:lnTo>
                  <a:cubicBezTo>
                    <a:pt x="16" y="445"/>
                    <a:pt x="13" y="448"/>
                    <a:pt x="8" y="448"/>
                  </a:cubicBezTo>
                  <a:cubicBezTo>
                    <a:pt x="4" y="448"/>
                    <a:pt x="0" y="445"/>
                    <a:pt x="0" y="440"/>
                  </a:cubicBezTo>
                  <a:lnTo>
                    <a:pt x="0" y="392"/>
                  </a:lnTo>
                  <a:cubicBezTo>
                    <a:pt x="0" y="388"/>
                    <a:pt x="4" y="384"/>
                    <a:pt x="8" y="384"/>
                  </a:cubicBezTo>
                  <a:cubicBezTo>
                    <a:pt x="13" y="384"/>
                    <a:pt x="16" y="388"/>
                    <a:pt x="16" y="392"/>
                  </a:cubicBezTo>
                  <a:close/>
                  <a:moveTo>
                    <a:pt x="16" y="488"/>
                  </a:moveTo>
                  <a:lnTo>
                    <a:pt x="16" y="536"/>
                  </a:lnTo>
                  <a:cubicBezTo>
                    <a:pt x="16" y="541"/>
                    <a:pt x="13" y="544"/>
                    <a:pt x="8" y="544"/>
                  </a:cubicBezTo>
                  <a:cubicBezTo>
                    <a:pt x="4" y="544"/>
                    <a:pt x="0" y="541"/>
                    <a:pt x="0" y="536"/>
                  </a:cubicBezTo>
                  <a:lnTo>
                    <a:pt x="0" y="488"/>
                  </a:lnTo>
                  <a:cubicBezTo>
                    <a:pt x="0" y="484"/>
                    <a:pt x="4" y="480"/>
                    <a:pt x="8" y="480"/>
                  </a:cubicBezTo>
                  <a:cubicBezTo>
                    <a:pt x="13" y="480"/>
                    <a:pt x="16" y="484"/>
                    <a:pt x="16" y="488"/>
                  </a:cubicBezTo>
                  <a:close/>
                  <a:moveTo>
                    <a:pt x="16" y="584"/>
                  </a:moveTo>
                  <a:lnTo>
                    <a:pt x="16" y="632"/>
                  </a:lnTo>
                  <a:cubicBezTo>
                    <a:pt x="16" y="637"/>
                    <a:pt x="13" y="640"/>
                    <a:pt x="8" y="640"/>
                  </a:cubicBezTo>
                  <a:cubicBezTo>
                    <a:pt x="4" y="640"/>
                    <a:pt x="0" y="637"/>
                    <a:pt x="0" y="632"/>
                  </a:cubicBezTo>
                  <a:lnTo>
                    <a:pt x="0" y="584"/>
                  </a:lnTo>
                  <a:cubicBezTo>
                    <a:pt x="0" y="580"/>
                    <a:pt x="4" y="576"/>
                    <a:pt x="8" y="576"/>
                  </a:cubicBezTo>
                  <a:cubicBezTo>
                    <a:pt x="13" y="576"/>
                    <a:pt x="16" y="580"/>
                    <a:pt x="16" y="584"/>
                  </a:cubicBezTo>
                  <a:close/>
                  <a:moveTo>
                    <a:pt x="16" y="680"/>
                  </a:moveTo>
                  <a:lnTo>
                    <a:pt x="16" y="728"/>
                  </a:lnTo>
                  <a:cubicBezTo>
                    <a:pt x="16" y="733"/>
                    <a:pt x="13" y="736"/>
                    <a:pt x="8" y="736"/>
                  </a:cubicBezTo>
                  <a:cubicBezTo>
                    <a:pt x="4" y="736"/>
                    <a:pt x="0" y="733"/>
                    <a:pt x="0" y="728"/>
                  </a:cubicBezTo>
                  <a:lnTo>
                    <a:pt x="0" y="680"/>
                  </a:lnTo>
                  <a:cubicBezTo>
                    <a:pt x="0" y="676"/>
                    <a:pt x="4" y="672"/>
                    <a:pt x="8" y="672"/>
                  </a:cubicBezTo>
                  <a:cubicBezTo>
                    <a:pt x="13" y="672"/>
                    <a:pt x="16" y="676"/>
                    <a:pt x="16" y="680"/>
                  </a:cubicBezTo>
                  <a:close/>
                  <a:moveTo>
                    <a:pt x="16" y="776"/>
                  </a:moveTo>
                  <a:lnTo>
                    <a:pt x="16" y="824"/>
                  </a:lnTo>
                  <a:cubicBezTo>
                    <a:pt x="16" y="829"/>
                    <a:pt x="13" y="832"/>
                    <a:pt x="8" y="832"/>
                  </a:cubicBezTo>
                  <a:cubicBezTo>
                    <a:pt x="4" y="832"/>
                    <a:pt x="0" y="829"/>
                    <a:pt x="0" y="824"/>
                  </a:cubicBezTo>
                  <a:lnTo>
                    <a:pt x="0" y="776"/>
                  </a:lnTo>
                  <a:cubicBezTo>
                    <a:pt x="0" y="772"/>
                    <a:pt x="4" y="768"/>
                    <a:pt x="8" y="768"/>
                  </a:cubicBezTo>
                  <a:cubicBezTo>
                    <a:pt x="13" y="768"/>
                    <a:pt x="16" y="772"/>
                    <a:pt x="16" y="776"/>
                  </a:cubicBezTo>
                  <a:close/>
                  <a:moveTo>
                    <a:pt x="16" y="872"/>
                  </a:moveTo>
                  <a:lnTo>
                    <a:pt x="16" y="920"/>
                  </a:lnTo>
                  <a:cubicBezTo>
                    <a:pt x="16" y="925"/>
                    <a:pt x="13" y="928"/>
                    <a:pt x="8" y="928"/>
                  </a:cubicBezTo>
                  <a:cubicBezTo>
                    <a:pt x="4" y="928"/>
                    <a:pt x="0" y="925"/>
                    <a:pt x="0" y="920"/>
                  </a:cubicBezTo>
                  <a:lnTo>
                    <a:pt x="0" y="872"/>
                  </a:lnTo>
                  <a:cubicBezTo>
                    <a:pt x="0" y="868"/>
                    <a:pt x="4" y="864"/>
                    <a:pt x="8" y="864"/>
                  </a:cubicBezTo>
                  <a:cubicBezTo>
                    <a:pt x="13" y="864"/>
                    <a:pt x="16" y="868"/>
                    <a:pt x="16" y="872"/>
                  </a:cubicBezTo>
                  <a:close/>
                  <a:moveTo>
                    <a:pt x="16" y="968"/>
                  </a:moveTo>
                  <a:lnTo>
                    <a:pt x="16" y="1016"/>
                  </a:lnTo>
                  <a:cubicBezTo>
                    <a:pt x="16" y="1021"/>
                    <a:pt x="13" y="1024"/>
                    <a:pt x="8" y="1024"/>
                  </a:cubicBezTo>
                  <a:cubicBezTo>
                    <a:pt x="4" y="1024"/>
                    <a:pt x="0" y="1021"/>
                    <a:pt x="0" y="1016"/>
                  </a:cubicBezTo>
                  <a:lnTo>
                    <a:pt x="0" y="968"/>
                  </a:lnTo>
                  <a:cubicBezTo>
                    <a:pt x="0" y="964"/>
                    <a:pt x="4" y="960"/>
                    <a:pt x="8" y="960"/>
                  </a:cubicBezTo>
                  <a:cubicBezTo>
                    <a:pt x="13" y="960"/>
                    <a:pt x="16" y="964"/>
                    <a:pt x="16" y="968"/>
                  </a:cubicBezTo>
                  <a:close/>
                  <a:moveTo>
                    <a:pt x="16" y="1064"/>
                  </a:moveTo>
                  <a:lnTo>
                    <a:pt x="16" y="1112"/>
                  </a:lnTo>
                  <a:cubicBezTo>
                    <a:pt x="16" y="1117"/>
                    <a:pt x="13" y="1120"/>
                    <a:pt x="8" y="1120"/>
                  </a:cubicBezTo>
                  <a:cubicBezTo>
                    <a:pt x="4" y="1120"/>
                    <a:pt x="0" y="1117"/>
                    <a:pt x="0" y="1112"/>
                  </a:cubicBezTo>
                  <a:lnTo>
                    <a:pt x="0" y="1064"/>
                  </a:lnTo>
                  <a:cubicBezTo>
                    <a:pt x="0" y="1060"/>
                    <a:pt x="4" y="1056"/>
                    <a:pt x="8" y="1056"/>
                  </a:cubicBezTo>
                  <a:cubicBezTo>
                    <a:pt x="13" y="1056"/>
                    <a:pt x="16" y="1060"/>
                    <a:pt x="16" y="1064"/>
                  </a:cubicBezTo>
                  <a:close/>
                  <a:moveTo>
                    <a:pt x="16" y="1160"/>
                  </a:moveTo>
                  <a:lnTo>
                    <a:pt x="16" y="1208"/>
                  </a:lnTo>
                  <a:cubicBezTo>
                    <a:pt x="16" y="1213"/>
                    <a:pt x="13" y="1216"/>
                    <a:pt x="8" y="1216"/>
                  </a:cubicBezTo>
                  <a:cubicBezTo>
                    <a:pt x="4" y="1216"/>
                    <a:pt x="0" y="1213"/>
                    <a:pt x="0" y="1208"/>
                  </a:cubicBezTo>
                  <a:lnTo>
                    <a:pt x="0" y="1160"/>
                  </a:lnTo>
                  <a:cubicBezTo>
                    <a:pt x="0" y="1156"/>
                    <a:pt x="4" y="1152"/>
                    <a:pt x="8" y="1152"/>
                  </a:cubicBezTo>
                  <a:cubicBezTo>
                    <a:pt x="13" y="1152"/>
                    <a:pt x="16" y="1156"/>
                    <a:pt x="16" y="1160"/>
                  </a:cubicBezTo>
                  <a:close/>
                  <a:moveTo>
                    <a:pt x="16" y="1256"/>
                  </a:moveTo>
                  <a:lnTo>
                    <a:pt x="16" y="1304"/>
                  </a:lnTo>
                  <a:cubicBezTo>
                    <a:pt x="16" y="1309"/>
                    <a:pt x="13" y="1312"/>
                    <a:pt x="8" y="1312"/>
                  </a:cubicBezTo>
                  <a:cubicBezTo>
                    <a:pt x="4" y="1312"/>
                    <a:pt x="0" y="1309"/>
                    <a:pt x="0" y="1304"/>
                  </a:cubicBezTo>
                  <a:lnTo>
                    <a:pt x="0" y="1256"/>
                  </a:lnTo>
                  <a:cubicBezTo>
                    <a:pt x="0" y="1252"/>
                    <a:pt x="4" y="1248"/>
                    <a:pt x="8" y="1248"/>
                  </a:cubicBezTo>
                  <a:cubicBezTo>
                    <a:pt x="13" y="1248"/>
                    <a:pt x="16" y="1252"/>
                    <a:pt x="16" y="1256"/>
                  </a:cubicBezTo>
                  <a:close/>
                  <a:moveTo>
                    <a:pt x="16" y="1352"/>
                  </a:moveTo>
                  <a:lnTo>
                    <a:pt x="16" y="1400"/>
                  </a:lnTo>
                  <a:cubicBezTo>
                    <a:pt x="16" y="1405"/>
                    <a:pt x="13" y="1408"/>
                    <a:pt x="8" y="1408"/>
                  </a:cubicBezTo>
                  <a:cubicBezTo>
                    <a:pt x="4" y="1408"/>
                    <a:pt x="0" y="1405"/>
                    <a:pt x="0" y="1400"/>
                  </a:cubicBezTo>
                  <a:lnTo>
                    <a:pt x="0" y="1352"/>
                  </a:lnTo>
                  <a:cubicBezTo>
                    <a:pt x="0" y="1348"/>
                    <a:pt x="4" y="1344"/>
                    <a:pt x="8" y="1344"/>
                  </a:cubicBezTo>
                  <a:cubicBezTo>
                    <a:pt x="13" y="1344"/>
                    <a:pt x="16" y="1348"/>
                    <a:pt x="16" y="1352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74" name="Freeform 58"/>
            <p:cNvSpPr>
              <a:spLocks/>
            </p:cNvSpPr>
            <p:nvPr/>
          </p:nvSpPr>
          <p:spPr bwMode="auto">
            <a:xfrm>
              <a:off x="4171" y="967"/>
              <a:ext cx="76" cy="63"/>
            </a:xfrm>
            <a:custGeom>
              <a:avLst/>
              <a:gdLst>
                <a:gd name="T0" fmla="*/ 69 w 138"/>
                <a:gd name="T1" fmla="*/ 0 h 139"/>
                <a:gd name="T2" fmla="*/ 138 w 138"/>
                <a:gd name="T3" fmla="*/ 139 h 139"/>
                <a:gd name="T4" fmla="*/ 0 w 138"/>
                <a:gd name="T5" fmla="*/ 139 h 139"/>
                <a:gd name="T6" fmla="*/ 69 w 138"/>
                <a:gd name="T7" fmla="*/ 0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139"/>
                <a:gd name="T14" fmla="*/ 138 w 138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139">
                  <a:moveTo>
                    <a:pt x="69" y="0"/>
                  </a:moveTo>
                  <a:lnTo>
                    <a:pt x="138" y="139"/>
                  </a:lnTo>
                  <a:cubicBezTo>
                    <a:pt x="95" y="117"/>
                    <a:pt x="44" y="117"/>
                    <a:pt x="0" y="139"/>
                  </a:cubicBezTo>
                  <a:lnTo>
                    <a:pt x="69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75" name="Freeform 59"/>
            <p:cNvSpPr>
              <a:spLocks noEditPoints="1"/>
            </p:cNvSpPr>
            <p:nvPr/>
          </p:nvSpPr>
          <p:spPr bwMode="auto">
            <a:xfrm>
              <a:off x="4204" y="1832"/>
              <a:ext cx="9" cy="637"/>
            </a:xfrm>
            <a:custGeom>
              <a:avLst/>
              <a:gdLst>
                <a:gd name="T0" fmla="*/ 16 w 16"/>
                <a:gd name="T1" fmla="*/ 56 h 1408"/>
                <a:gd name="T2" fmla="*/ 0 w 16"/>
                <a:gd name="T3" fmla="*/ 56 h 1408"/>
                <a:gd name="T4" fmla="*/ 8 w 16"/>
                <a:gd name="T5" fmla="*/ 0 h 1408"/>
                <a:gd name="T6" fmla="*/ 16 w 16"/>
                <a:gd name="T7" fmla="*/ 104 h 1408"/>
                <a:gd name="T8" fmla="*/ 8 w 16"/>
                <a:gd name="T9" fmla="*/ 160 h 1408"/>
                <a:gd name="T10" fmla="*/ 0 w 16"/>
                <a:gd name="T11" fmla="*/ 104 h 1408"/>
                <a:gd name="T12" fmla="*/ 16 w 16"/>
                <a:gd name="T13" fmla="*/ 104 h 1408"/>
                <a:gd name="T14" fmla="*/ 16 w 16"/>
                <a:gd name="T15" fmla="*/ 248 h 1408"/>
                <a:gd name="T16" fmla="*/ 0 w 16"/>
                <a:gd name="T17" fmla="*/ 248 h 1408"/>
                <a:gd name="T18" fmla="*/ 8 w 16"/>
                <a:gd name="T19" fmla="*/ 192 h 1408"/>
                <a:gd name="T20" fmla="*/ 16 w 16"/>
                <a:gd name="T21" fmla="*/ 296 h 1408"/>
                <a:gd name="T22" fmla="*/ 8 w 16"/>
                <a:gd name="T23" fmla="*/ 352 h 1408"/>
                <a:gd name="T24" fmla="*/ 0 w 16"/>
                <a:gd name="T25" fmla="*/ 296 h 1408"/>
                <a:gd name="T26" fmla="*/ 16 w 16"/>
                <a:gd name="T27" fmla="*/ 296 h 1408"/>
                <a:gd name="T28" fmla="*/ 16 w 16"/>
                <a:gd name="T29" fmla="*/ 440 h 1408"/>
                <a:gd name="T30" fmla="*/ 0 w 16"/>
                <a:gd name="T31" fmla="*/ 440 h 1408"/>
                <a:gd name="T32" fmla="*/ 8 w 16"/>
                <a:gd name="T33" fmla="*/ 384 h 1408"/>
                <a:gd name="T34" fmla="*/ 16 w 16"/>
                <a:gd name="T35" fmla="*/ 488 h 1408"/>
                <a:gd name="T36" fmla="*/ 8 w 16"/>
                <a:gd name="T37" fmla="*/ 544 h 1408"/>
                <a:gd name="T38" fmla="*/ 0 w 16"/>
                <a:gd name="T39" fmla="*/ 488 h 1408"/>
                <a:gd name="T40" fmla="*/ 16 w 16"/>
                <a:gd name="T41" fmla="*/ 488 h 1408"/>
                <a:gd name="T42" fmla="*/ 16 w 16"/>
                <a:gd name="T43" fmla="*/ 632 h 1408"/>
                <a:gd name="T44" fmla="*/ 0 w 16"/>
                <a:gd name="T45" fmla="*/ 632 h 1408"/>
                <a:gd name="T46" fmla="*/ 8 w 16"/>
                <a:gd name="T47" fmla="*/ 576 h 1408"/>
                <a:gd name="T48" fmla="*/ 16 w 16"/>
                <a:gd name="T49" fmla="*/ 680 h 1408"/>
                <a:gd name="T50" fmla="*/ 8 w 16"/>
                <a:gd name="T51" fmla="*/ 736 h 1408"/>
                <a:gd name="T52" fmla="*/ 0 w 16"/>
                <a:gd name="T53" fmla="*/ 680 h 1408"/>
                <a:gd name="T54" fmla="*/ 16 w 16"/>
                <a:gd name="T55" fmla="*/ 680 h 1408"/>
                <a:gd name="T56" fmla="*/ 16 w 16"/>
                <a:gd name="T57" fmla="*/ 824 h 1408"/>
                <a:gd name="T58" fmla="*/ 0 w 16"/>
                <a:gd name="T59" fmla="*/ 824 h 1408"/>
                <a:gd name="T60" fmla="*/ 8 w 16"/>
                <a:gd name="T61" fmla="*/ 768 h 1408"/>
                <a:gd name="T62" fmla="*/ 16 w 16"/>
                <a:gd name="T63" fmla="*/ 872 h 1408"/>
                <a:gd name="T64" fmla="*/ 8 w 16"/>
                <a:gd name="T65" fmla="*/ 928 h 1408"/>
                <a:gd name="T66" fmla="*/ 0 w 16"/>
                <a:gd name="T67" fmla="*/ 872 h 1408"/>
                <a:gd name="T68" fmla="*/ 16 w 16"/>
                <a:gd name="T69" fmla="*/ 872 h 1408"/>
                <a:gd name="T70" fmla="*/ 16 w 16"/>
                <a:gd name="T71" fmla="*/ 1016 h 1408"/>
                <a:gd name="T72" fmla="*/ 0 w 16"/>
                <a:gd name="T73" fmla="*/ 1016 h 1408"/>
                <a:gd name="T74" fmla="*/ 8 w 16"/>
                <a:gd name="T75" fmla="*/ 960 h 1408"/>
                <a:gd name="T76" fmla="*/ 16 w 16"/>
                <a:gd name="T77" fmla="*/ 1064 h 1408"/>
                <a:gd name="T78" fmla="*/ 8 w 16"/>
                <a:gd name="T79" fmla="*/ 1120 h 1408"/>
                <a:gd name="T80" fmla="*/ 0 w 16"/>
                <a:gd name="T81" fmla="*/ 1064 h 1408"/>
                <a:gd name="T82" fmla="*/ 16 w 16"/>
                <a:gd name="T83" fmla="*/ 1064 h 1408"/>
                <a:gd name="T84" fmla="*/ 16 w 16"/>
                <a:gd name="T85" fmla="*/ 1208 h 1408"/>
                <a:gd name="T86" fmla="*/ 0 w 16"/>
                <a:gd name="T87" fmla="*/ 1208 h 1408"/>
                <a:gd name="T88" fmla="*/ 8 w 16"/>
                <a:gd name="T89" fmla="*/ 1152 h 1408"/>
                <a:gd name="T90" fmla="*/ 16 w 16"/>
                <a:gd name="T91" fmla="*/ 1256 h 1408"/>
                <a:gd name="T92" fmla="*/ 8 w 16"/>
                <a:gd name="T93" fmla="*/ 1312 h 1408"/>
                <a:gd name="T94" fmla="*/ 0 w 16"/>
                <a:gd name="T95" fmla="*/ 1256 h 1408"/>
                <a:gd name="T96" fmla="*/ 16 w 16"/>
                <a:gd name="T97" fmla="*/ 1256 h 1408"/>
                <a:gd name="T98" fmla="*/ 16 w 16"/>
                <a:gd name="T99" fmla="*/ 1400 h 1408"/>
                <a:gd name="T100" fmla="*/ 0 w 16"/>
                <a:gd name="T101" fmla="*/ 1400 h 1408"/>
                <a:gd name="T102" fmla="*/ 8 w 16"/>
                <a:gd name="T103" fmla="*/ 1344 h 140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"/>
                <a:gd name="T157" fmla="*/ 0 h 1408"/>
                <a:gd name="T158" fmla="*/ 16 w 16"/>
                <a:gd name="T159" fmla="*/ 1408 h 140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" h="1408">
                  <a:moveTo>
                    <a:pt x="16" y="8"/>
                  </a:moveTo>
                  <a:lnTo>
                    <a:pt x="16" y="56"/>
                  </a:lnTo>
                  <a:cubicBezTo>
                    <a:pt x="16" y="61"/>
                    <a:pt x="13" y="64"/>
                    <a:pt x="8" y="64"/>
                  </a:cubicBezTo>
                  <a:cubicBezTo>
                    <a:pt x="4" y="64"/>
                    <a:pt x="0" y="61"/>
                    <a:pt x="0" y="56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  <a:moveTo>
                    <a:pt x="16" y="104"/>
                  </a:moveTo>
                  <a:lnTo>
                    <a:pt x="16" y="152"/>
                  </a:lnTo>
                  <a:cubicBezTo>
                    <a:pt x="16" y="157"/>
                    <a:pt x="13" y="160"/>
                    <a:pt x="8" y="160"/>
                  </a:cubicBezTo>
                  <a:cubicBezTo>
                    <a:pt x="4" y="160"/>
                    <a:pt x="0" y="157"/>
                    <a:pt x="0" y="152"/>
                  </a:cubicBezTo>
                  <a:lnTo>
                    <a:pt x="0" y="104"/>
                  </a:lnTo>
                  <a:cubicBezTo>
                    <a:pt x="0" y="100"/>
                    <a:pt x="4" y="96"/>
                    <a:pt x="8" y="96"/>
                  </a:cubicBezTo>
                  <a:cubicBezTo>
                    <a:pt x="13" y="96"/>
                    <a:pt x="16" y="100"/>
                    <a:pt x="16" y="104"/>
                  </a:cubicBezTo>
                  <a:close/>
                  <a:moveTo>
                    <a:pt x="16" y="200"/>
                  </a:moveTo>
                  <a:lnTo>
                    <a:pt x="16" y="248"/>
                  </a:lnTo>
                  <a:cubicBezTo>
                    <a:pt x="16" y="253"/>
                    <a:pt x="13" y="256"/>
                    <a:pt x="8" y="256"/>
                  </a:cubicBezTo>
                  <a:cubicBezTo>
                    <a:pt x="4" y="256"/>
                    <a:pt x="0" y="253"/>
                    <a:pt x="0" y="248"/>
                  </a:cubicBezTo>
                  <a:lnTo>
                    <a:pt x="0" y="200"/>
                  </a:lnTo>
                  <a:cubicBezTo>
                    <a:pt x="0" y="196"/>
                    <a:pt x="4" y="192"/>
                    <a:pt x="8" y="192"/>
                  </a:cubicBezTo>
                  <a:cubicBezTo>
                    <a:pt x="13" y="192"/>
                    <a:pt x="16" y="196"/>
                    <a:pt x="16" y="200"/>
                  </a:cubicBezTo>
                  <a:close/>
                  <a:moveTo>
                    <a:pt x="16" y="296"/>
                  </a:moveTo>
                  <a:lnTo>
                    <a:pt x="16" y="344"/>
                  </a:lnTo>
                  <a:cubicBezTo>
                    <a:pt x="16" y="349"/>
                    <a:pt x="13" y="352"/>
                    <a:pt x="8" y="352"/>
                  </a:cubicBezTo>
                  <a:cubicBezTo>
                    <a:pt x="4" y="352"/>
                    <a:pt x="0" y="349"/>
                    <a:pt x="0" y="344"/>
                  </a:cubicBezTo>
                  <a:lnTo>
                    <a:pt x="0" y="296"/>
                  </a:lnTo>
                  <a:cubicBezTo>
                    <a:pt x="0" y="292"/>
                    <a:pt x="4" y="288"/>
                    <a:pt x="8" y="288"/>
                  </a:cubicBezTo>
                  <a:cubicBezTo>
                    <a:pt x="13" y="288"/>
                    <a:pt x="16" y="292"/>
                    <a:pt x="16" y="296"/>
                  </a:cubicBezTo>
                  <a:close/>
                  <a:moveTo>
                    <a:pt x="16" y="392"/>
                  </a:moveTo>
                  <a:lnTo>
                    <a:pt x="16" y="440"/>
                  </a:lnTo>
                  <a:cubicBezTo>
                    <a:pt x="16" y="445"/>
                    <a:pt x="13" y="448"/>
                    <a:pt x="8" y="448"/>
                  </a:cubicBezTo>
                  <a:cubicBezTo>
                    <a:pt x="4" y="448"/>
                    <a:pt x="0" y="445"/>
                    <a:pt x="0" y="440"/>
                  </a:cubicBezTo>
                  <a:lnTo>
                    <a:pt x="0" y="392"/>
                  </a:lnTo>
                  <a:cubicBezTo>
                    <a:pt x="0" y="388"/>
                    <a:pt x="4" y="384"/>
                    <a:pt x="8" y="384"/>
                  </a:cubicBezTo>
                  <a:cubicBezTo>
                    <a:pt x="13" y="384"/>
                    <a:pt x="16" y="388"/>
                    <a:pt x="16" y="392"/>
                  </a:cubicBezTo>
                  <a:close/>
                  <a:moveTo>
                    <a:pt x="16" y="488"/>
                  </a:moveTo>
                  <a:lnTo>
                    <a:pt x="16" y="536"/>
                  </a:lnTo>
                  <a:cubicBezTo>
                    <a:pt x="16" y="541"/>
                    <a:pt x="13" y="544"/>
                    <a:pt x="8" y="544"/>
                  </a:cubicBezTo>
                  <a:cubicBezTo>
                    <a:pt x="4" y="544"/>
                    <a:pt x="0" y="541"/>
                    <a:pt x="0" y="536"/>
                  </a:cubicBezTo>
                  <a:lnTo>
                    <a:pt x="0" y="488"/>
                  </a:lnTo>
                  <a:cubicBezTo>
                    <a:pt x="0" y="484"/>
                    <a:pt x="4" y="480"/>
                    <a:pt x="8" y="480"/>
                  </a:cubicBezTo>
                  <a:cubicBezTo>
                    <a:pt x="13" y="480"/>
                    <a:pt x="16" y="484"/>
                    <a:pt x="16" y="488"/>
                  </a:cubicBezTo>
                  <a:close/>
                  <a:moveTo>
                    <a:pt x="16" y="584"/>
                  </a:moveTo>
                  <a:lnTo>
                    <a:pt x="16" y="632"/>
                  </a:lnTo>
                  <a:cubicBezTo>
                    <a:pt x="16" y="637"/>
                    <a:pt x="13" y="640"/>
                    <a:pt x="8" y="640"/>
                  </a:cubicBezTo>
                  <a:cubicBezTo>
                    <a:pt x="4" y="640"/>
                    <a:pt x="0" y="637"/>
                    <a:pt x="0" y="632"/>
                  </a:cubicBezTo>
                  <a:lnTo>
                    <a:pt x="0" y="584"/>
                  </a:lnTo>
                  <a:cubicBezTo>
                    <a:pt x="0" y="580"/>
                    <a:pt x="4" y="576"/>
                    <a:pt x="8" y="576"/>
                  </a:cubicBezTo>
                  <a:cubicBezTo>
                    <a:pt x="13" y="576"/>
                    <a:pt x="16" y="580"/>
                    <a:pt x="16" y="584"/>
                  </a:cubicBezTo>
                  <a:close/>
                  <a:moveTo>
                    <a:pt x="16" y="680"/>
                  </a:moveTo>
                  <a:lnTo>
                    <a:pt x="16" y="728"/>
                  </a:lnTo>
                  <a:cubicBezTo>
                    <a:pt x="16" y="733"/>
                    <a:pt x="13" y="736"/>
                    <a:pt x="8" y="736"/>
                  </a:cubicBezTo>
                  <a:cubicBezTo>
                    <a:pt x="4" y="736"/>
                    <a:pt x="0" y="733"/>
                    <a:pt x="0" y="728"/>
                  </a:cubicBezTo>
                  <a:lnTo>
                    <a:pt x="0" y="680"/>
                  </a:lnTo>
                  <a:cubicBezTo>
                    <a:pt x="0" y="676"/>
                    <a:pt x="4" y="672"/>
                    <a:pt x="8" y="672"/>
                  </a:cubicBezTo>
                  <a:cubicBezTo>
                    <a:pt x="13" y="672"/>
                    <a:pt x="16" y="676"/>
                    <a:pt x="16" y="680"/>
                  </a:cubicBezTo>
                  <a:close/>
                  <a:moveTo>
                    <a:pt x="16" y="776"/>
                  </a:moveTo>
                  <a:lnTo>
                    <a:pt x="16" y="824"/>
                  </a:lnTo>
                  <a:cubicBezTo>
                    <a:pt x="16" y="829"/>
                    <a:pt x="13" y="832"/>
                    <a:pt x="8" y="832"/>
                  </a:cubicBezTo>
                  <a:cubicBezTo>
                    <a:pt x="4" y="832"/>
                    <a:pt x="0" y="829"/>
                    <a:pt x="0" y="824"/>
                  </a:cubicBezTo>
                  <a:lnTo>
                    <a:pt x="0" y="776"/>
                  </a:lnTo>
                  <a:cubicBezTo>
                    <a:pt x="0" y="772"/>
                    <a:pt x="4" y="768"/>
                    <a:pt x="8" y="768"/>
                  </a:cubicBezTo>
                  <a:cubicBezTo>
                    <a:pt x="13" y="768"/>
                    <a:pt x="16" y="772"/>
                    <a:pt x="16" y="776"/>
                  </a:cubicBezTo>
                  <a:close/>
                  <a:moveTo>
                    <a:pt x="16" y="872"/>
                  </a:moveTo>
                  <a:lnTo>
                    <a:pt x="16" y="920"/>
                  </a:lnTo>
                  <a:cubicBezTo>
                    <a:pt x="16" y="925"/>
                    <a:pt x="13" y="928"/>
                    <a:pt x="8" y="928"/>
                  </a:cubicBezTo>
                  <a:cubicBezTo>
                    <a:pt x="4" y="928"/>
                    <a:pt x="0" y="925"/>
                    <a:pt x="0" y="920"/>
                  </a:cubicBezTo>
                  <a:lnTo>
                    <a:pt x="0" y="872"/>
                  </a:lnTo>
                  <a:cubicBezTo>
                    <a:pt x="0" y="868"/>
                    <a:pt x="4" y="864"/>
                    <a:pt x="8" y="864"/>
                  </a:cubicBezTo>
                  <a:cubicBezTo>
                    <a:pt x="13" y="864"/>
                    <a:pt x="16" y="868"/>
                    <a:pt x="16" y="872"/>
                  </a:cubicBezTo>
                  <a:close/>
                  <a:moveTo>
                    <a:pt x="16" y="968"/>
                  </a:moveTo>
                  <a:lnTo>
                    <a:pt x="16" y="1016"/>
                  </a:lnTo>
                  <a:cubicBezTo>
                    <a:pt x="16" y="1021"/>
                    <a:pt x="13" y="1024"/>
                    <a:pt x="8" y="1024"/>
                  </a:cubicBezTo>
                  <a:cubicBezTo>
                    <a:pt x="4" y="1024"/>
                    <a:pt x="0" y="1021"/>
                    <a:pt x="0" y="1016"/>
                  </a:cubicBezTo>
                  <a:lnTo>
                    <a:pt x="0" y="968"/>
                  </a:lnTo>
                  <a:cubicBezTo>
                    <a:pt x="0" y="964"/>
                    <a:pt x="4" y="960"/>
                    <a:pt x="8" y="960"/>
                  </a:cubicBezTo>
                  <a:cubicBezTo>
                    <a:pt x="13" y="960"/>
                    <a:pt x="16" y="964"/>
                    <a:pt x="16" y="968"/>
                  </a:cubicBezTo>
                  <a:close/>
                  <a:moveTo>
                    <a:pt x="16" y="1064"/>
                  </a:moveTo>
                  <a:lnTo>
                    <a:pt x="16" y="1112"/>
                  </a:lnTo>
                  <a:cubicBezTo>
                    <a:pt x="16" y="1117"/>
                    <a:pt x="13" y="1120"/>
                    <a:pt x="8" y="1120"/>
                  </a:cubicBezTo>
                  <a:cubicBezTo>
                    <a:pt x="4" y="1120"/>
                    <a:pt x="0" y="1117"/>
                    <a:pt x="0" y="1112"/>
                  </a:cubicBezTo>
                  <a:lnTo>
                    <a:pt x="0" y="1064"/>
                  </a:lnTo>
                  <a:cubicBezTo>
                    <a:pt x="0" y="1060"/>
                    <a:pt x="4" y="1056"/>
                    <a:pt x="8" y="1056"/>
                  </a:cubicBezTo>
                  <a:cubicBezTo>
                    <a:pt x="13" y="1056"/>
                    <a:pt x="16" y="1060"/>
                    <a:pt x="16" y="1064"/>
                  </a:cubicBezTo>
                  <a:close/>
                  <a:moveTo>
                    <a:pt x="16" y="1160"/>
                  </a:moveTo>
                  <a:lnTo>
                    <a:pt x="16" y="1208"/>
                  </a:lnTo>
                  <a:cubicBezTo>
                    <a:pt x="16" y="1213"/>
                    <a:pt x="13" y="1216"/>
                    <a:pt x="8" y="1216"/>
                  </a:cubicBezTo>
                  <a:cubicBezTo>
                    <a:pt x="4" y="1216"/>
                    <a:pt x="0" y="1213"/>
                    <a:pt x="0" y="1208"/>
                  </a:cubicBezTo>
                  <a:lnTo>
                    <a:pt x="0" y="1160"/>
                  </a:lnTo>
                  <a:cubicBezTo>
                    <a:pt x="0" y="1156"/>
                    <a:pt x="4" y="1152"/>
                    <a:pt x="8" y="1152"/>
                  </a:cubicBezTo>
                  <a:cubicBezTo>
                    <a:pt x="13" y="1152"/>
                    <a:pt x="16" y="1156"/>
                    <a:pt x="16" y="1160"/>
                  </a:cubicBezTo>
                  <a:close/>
                  <a:moveTo>
                    <a:pt x="16" y="1256"/>
                  </a:moveTo>
                  <a:lnTo>
                    <a:pt x="16" y="1304"/>
                  </a:lnTo>
                  <a:cubicBezTo>
                    <a:pt x="16" y="1309"/>
                    <a:pt x="13" y="1312"/>
                    <a:pt x="8" y="1312"/>
                  </a:cubicBezTo>
                  <a:cubicBezTo>
                    <a:pt x="4" y="1312"/>
                    <a:pt x="0" y="1309"/>
                    <a:pt x="0" y="1304"/>
                  </a:cubicBezTo>
                  <a:lnTo>
                    <a:pt x="0" y="1256"/>
                  </a:lnTo>
                  <a:cubicBezTo>
                    <a:pt x="0" y="1252"/>
                    <a:pt x="4" y="1248"/>
                    <a:pt x="8" y="1248"/>
                  </a:cubicBezTo>
                  <a:cubicBezTo>
                    <a:pt x="13" y="1248"/>
                    <a:pt x="16" y="1252"/>
                    <a:pt x="16" y="1256"/>
                  </a:cubicBezTo>
                  <a:close/>
                  <a:moveTo>
                    <a:pt x="16" y="1352"/>
                  </a:moveTo>
                  <a:lnTo>
                    <a:pt x="16" y="1400"/>
                  </a:lnTo>
                  <a:cubicBezTo>
                    <a:pt x="16" y="1405"/>
                    <a:pt x="13" y="1408"/>
                    <a:pt x="8" y="1408"/>
                  </a:cubicBezTo>
                  <a:cubicBezTo>
                    <a:pt x="4" y="1408"/>
                    <a:pt x="0" y="1405"/>
                    <a:pt x="0" y="1400"/>
                  </a:cubicBezTo>
                  <a:lnTo>
                    <a:pt x="0" y="1352"/>
                  </a:lnTo>
                  <a:cubicBezTo>
                    <a:pt x="0" y="1348"/>
                    <a:pt x="4" y="1344"/>
                    <a:pt x="8" y="1344"/>
                  </a:cubicBezTo>
                  <a:cubicBezTo>
                    <a:pt x="13" y="1344"/>
                    <a:pt x="16" y="1348"/>
                    <a:pt x="16" y="1352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76" name="Freeform 60"/>
            <p:cNvSpPr>
              <a:spLocks/>
            </p:cNvSpPr>
            <p:nvPr/>
          </p:nvSpPr>
          <p:spPr bwMode="auto">
            <a:xfrm>
              <a:off x="4171" y="2468"/>
              <a:ext cx="76" cy="62"/>
            </a:xfrm>
            <a:custGeom>
              <a:avLst/>
              <a:gdLst>
                <a:gd name="T0" fmla="*/ 69 w 138"/>
                <a:gd name="T1" fmla="*/ 138 h 138"/>
                <a:gd name="T2" fmla="*/ 0 w 138"/>
                <a:gd name="T3" fmla="*/ 0 h 138"/>
                <a:gd name="T4" fmla="*/ 138 w 138"/>
                <a:gd name="T5" fmla="*/ 0 h 138"/>
                <a:gd name="T6" fmla="*/ 138 w 138"/>
                <a:gd name="T7" fmla="*/ 0 h 138"/>
                <a:gd name="T8" fmla="*/ 69 w 138"/>
                <a:gd name="T9" fmla="*/ 138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38"/>
                <a:gd name="T17" fmla="*/ 138 w 138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38">
                  <a:moveTo>
                    <a:pt x="69" y="138"/>
                  </a:moveTo>
                  <a:lnTo>
                    <a:pt x="0" y="0"/>
                  </a:lnTo>
                  <a:cubicBezTo>
                    <a:pt x="44" y="22"/>
                    <a:pt x="95" y="22"/>
                    <a:pt x="138" y="0"/>
                  </a:cubicBezTo>
                  <a:lnTo>
                    <a:pt x="69" y="13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77" name="Rectangle 61"/>
            <p:cNvSpPr>
              <a:spLocks noChangeArrowheads="1"/>
            </p:cNvSpPr>
            <p:nvPr/>
          </p:nvSpPr>
          <p:spPr bwMode="auto">
            <a:xfrm>
              <a:off x="594" y="826"/>
              <a:ext cx="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0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3578" name="Rectangle 62"/>
            <p:cNvSpPr>
              <a:spLocks noChangeArrowheads="1"/>
            </p:cNvSpPr>
            <p:nvPr/>
          </p:nvSpPr>
          <p:spPr bwMode="auto">
            <a:xfrm>
              <a:off x="999" y="826"/>
              <a:ext cx="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4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3579" name="Rectangle 63"/>
            <p:cNvSpPr>
              <a:spLocks noChangeArrowheads="1"/>
            </p:cNvSpPr>
            <p:nvPr/>
          </p:nvSpPr>
          <p:spPr bwMode="auto">
            <a:xfrm>
              <a:off x="1429" y="826"/>
              <a:ext cx="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8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3580" name="Rectangle 64"/>
            <p:cNvSpPr>
              <a:spLocks noChangeArrowheads="1"/>
            </p:cNvSpPr>
            <p:nvPr/>
          </p:nvSpPr>
          <p:spPr bwMode="auto">
            <a:xfrm>
              <a:off x="2238" y="826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16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3581" name="Rectangle 65"/>
            <p:cNvSpPr>
              <a:spLocks noChangeArrowheads="1"/>
            </p:cNvSpPr>
            <p:nvPr/>
          </p:nvSpPr>
          <p:spPr bwMode="auto">
            <a:xfrm>
              <a:off x="2626" y="826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19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3582" name="Rectangle 66"/>
            <p:cNvSpPr>
              <a:spLocks noChangeArrowheads="1"/>
            </p:cNvSpPr>
            <p:nvPr/>
          </p:nvSpPr>
          <p:spPr bwMode="auto">
            <a:xfrm>
              <a:off x="3259" y="826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24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3583" name="Rectangle 67"/>
            <p:cNvSpPr>
              <a:spLocks noChangeArrowheads="1"/>
            </p:cNvSpPr>
            <p:nvPr/>
          </p:nvSpPr>
          <p:spPr bwMode="auto">
            <a:xfrm>
              <a:off x="3857" y="826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31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3584" name="Freeform 68"/>
            <p:cNvSpPr>
              <a:spLocks noEditPoints="1"/>
            </p:cNvSpPr>
            <p:nvPr/>
          </p:nvSpPr>
          <p:spPr bwMode="auto">
            <a:xfrm>
              <a:off x="36" y="964"/>
              <a:ext cx="510" cy="7"/>
            </a:xfrm>
            <a:custGeom>
              <a:avLst/>
              <a:gdLst>
                <a:gd name="T0" fmla="*/ 56 w 928"/>
                <a:gd name="T1" fmla="*/ 0 h 16"/>
                <a:gd name="T2" fmla="*/ 56 w 928"/>
                <a:gd name="T3" fmla="*/ 16 h 16"/>
                <a:gd name="T4" fmla="*/ 0 w 928"/>
                <a:gd name="T5" fmla="*/ 8 h 16"/>
                <a:gd name="T6" fmla="*/ 104 w 928"/>
                <a:gd name="T7" fmla="*/ 0 h 16"/>
                <a:gd name="T8" fmla="*/ 160 w 928"/>
                <a:gd name="T9" fmla="*/ 8 h 16"/>
                <a:gd name="T10" fmla="*/ 104 w 928"/>
                <a:gd name="T11" fmla="*/ 16 h 16"/>
                <a:gd name="T12" fmla="*/ 104 w 928"/>
                <a:gd name="T13" fmla="*/ 0 h 16"/>
                <a:gd name="T14" fmla="*/ 248 w 928"/>
                <a:gd name="T15" fmla="*/ 0 h 16"/>
                <a:gd name="T16" fmla="*/ 248 w 928"/>
                <a:gd name="T17" fmla="*/ 16 h 16"/>
                <a:gd name="T18" fmla="*/ 192 w 928"/>
                <a:gd name="T19" fmla="*/ 8 h 16"/>
                <a:gd name="T20" fmla="*/ 296 w 928"/>
                <a:gd name="T21" fmla="*/ 0 h 16"/>
                <a:gd name="T22" fmla="*/ 352 w 928"/>
                <a:gd name="T23" fmla="*/ 8 h 16"/>
                <a:gd name="T24" fmla="*/ 296 w 928"/>
                <a:gd name="T25" fmla="*/ 16 h 16"/>
                <a:gd name="T26" fmla="*/ 296 w 928"/>
                <a:gd name="T27" fmla="*/ 0 h 16"/>
                <a:gd name="T28" fmla="*/ 440 w 928"/>
                <a:gd name="T29" fmla="*/ 0 h 16"/>
                <a:gd name="T30" fmla="*/ 440 w 928"/>
                <a:gd name="T31" fmla="*/ 16 h 16"/>
                <a:gd name="T32" fmla="*/ 384 w 928"/>
                <a:gd name="T33" fmla="*/ 8 h 16"/>
                <a:gd name="T34" fmla="*/ 488 w 928"/>
                <a:gd name="T35" fmla="*/ 0 h 16"/>
                <a:gd name="T36" fmla="*/ 544 w 928"/>
                <a:gd name="T37" fmla="*/ 8 h 16"/>
                <a:gd name="T38" fmla="*/ 488 w 928"/>
                <a:gd name="T39" fmla="*/ 16 h 16"/>
                <a:gd name="T40" fmla="*/ 488 w 928"/>
                <a:gd name="T41" fmla="*/ 0 h 16"/>
                <a:gd name="T42" fmla="*/ 632 w 928"/>
                <a:gd name="T43" fmla="*/ 0 h 16"/>
                <a:gd name="T44" fmla="*/ 632 w 928"/>
                <a:gd name="T45" fmla="*/ 16 h 16"/>
                <a:gd name="T46" fmla="*/ 576 w 928"/>
                <a:gd name="T47" fmla="*/ 8 h 16"/>
                <a:gd name="T48" fmla="*/ 680 w 928"/>
                <a:gd name="T49" fmla="*/ 0 h 16"/>
                <a:gd name="T50" fmla="*/ 736 w 928"/>
                <a:gd name="T51" fmla="*/ 8 h 16"/>
                <a:gd name="T52" fmla="*/ 680 w 928"/>
                <a:gd name="T53" fmla="*/ 16 h 16"/>
                <a:gd name="T54" fmla="*/ 680 w 928"/>
                <a:gd name="T55" fmla="*/ 0 h 16"/>
                <a:gd name="T56" fmla="*/ 824 w 928"/>
                <a:gd name="T57" fmla="*/ 0 h 16"/>
                <a:gd name="T58" fmla="*/ 824 w 928"/>
                <a:gd name="T59" fmla="*/ 16 h 16"/>
                <a:gd name="T60" fmla="*/ 768 w 928"/>
                <a:gd name="T61" fmla="*/ 8 h 16"/>
                <a:gd name="T62" fmla="*/ 872 w 928"/>
                <a:gd name="T63" fmla="*/ 0 h 16"/>
                <a:gd name="T64" fmla="*/ 928 w 928"/>
                <a:gd name="T65" fmla="*/ 8 h 16"/>
                <a:gd name="T66" fmla="*/ 872 w 928"/>
                <a:gd name="T67" fmla="*/ 16 h 16"/>
                <a:gd name="T68" fmla="*/ 872 w 928"/>
                <a:gd name="T69" fmla="*/ 0 h 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28"/>
                <a:gd name="T106" fmla="*/ 0 h 16"/>
                <a:gd name="T107" fmla="*/ 928 w 928"/>
                <a:gd name="T108" fmla="*/ 16 h 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28" h="16">
                  <a:moveTo>
                    <a:pt x="8" y="0"/>
                  </a:moveTo>
                  <a:lnTo>
                    <a:pt x="56" y="0"/>
                  </a:lnTo>
                  <a:cubicBezTo>
                    <a:pt x="61" y="0"/>
                    <a:pt x="64" y="4"/>
                    <a:pt x="64" y="8"/>
                  </a:cubicBezTo>
                  <a:cubicBezTo>
                    <a:pt x="64" y="13"/>
                    <a:pt x="61" y="16"/>
                    <a:pt x="56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04" y="0"/>
                  </a:moveTo>
                  <a:lnTo>
                    <a:pt x="152" y="0"/>
                  </a:lnTo>
                  <a:cubicBezTo>
                    <a:pt x="157" y="0"/>
                    <a:pt x="160" y="4"/>
                    <a:pt x="160" y="8"/>
                  </a:cubicBezTo>
                  <a:cubicBezTo>
                    <a:pt x="160" y="13"/>
                    <a:pt x="157" y="16"/>
                    <a:pt x="152" y="16"/>
                  </a:cubicBezTo>
                  <a:lnTo>
                    <a:pt x="104" y="16"/>
                  </a:lnTo>
                  <a:cubicBezTo>
                    <a:pt x="100" y="16"/>
                    <a:pt x="96" y="13"/>
                    <a:pt x="96" y="8"/>
                  </a:cubicBezTo>
                  <a:cubicBezTo>
                    <a:pt x="96" y="4"/>
                    <a:pt x="100" y="0"/>
                    <a:pt x="104" y="0"/>
                  </a:cubicBezTo>
                  <a:close/>
                  <a:moveTo>
                    <a:pt x="200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200" y="16"/>
                  </a:lnTo>
                  <a:cubicBezTo>
                    <a:pt x="196" y="16"/>
                    <a:pt x="192" y="13"/>
                    <a:pt x="192" y="8"/>
                  </a:cubicBezTo>
                  <a:cubicBezTo>
                    <a:pt x="192" y="4"/>
                    <a:pt x="196" y="0"/>
                    <a:pt x="200" y="0"/>
                  </a:cubicBezTo>
                  <a:close/>
                  <a:moveTo>
                    <a:pt x="296" y="0"/>
                  </a:moveTo>
                  <a:lnTo>
                    <a:pt x="344" y="0"/>
                  </a:lnTo>
                  <a:cubicBezTo>
                    <a:pt x="349" y="0"/>
                    <a:pt x="352" y="4"/>
                    <a:pt x="352" y="8"/>
                  </a:cubicBezTo>
                  <a:cubicBezTo>
                    <a:pt x="352" y="13"/>
                    <a:pt x="349" y="16"/>
                    <a:pt x="344" y="16"/>
                  </a:cubicBezTo>
                  <a:lnTo>
                    <a:pt x="296" y="16"/>
                  </a:lnTo>
                  <a:cubicBezTo>
                    <a:pt x="292" y="16"/>
                    <a:pt x="288" y="13"/>
                    <a:pt x="288" y="8"/>
                  </a:cubicBezTo>
                  <a:cubicBezTo>
                    <a:pt x="288" y="4"/>
                    <a:pt x="292" y="0"/>
                    <a:pt x="296" y="0"/>
                  </a:cubicBezTo>
                  <a:close/>
                  <a:moveTo>
                    <a:pt x="392" y="0"/>
                  </a:moveTo>
                  <a:lnTo>
                    <a:pt x="440" y="0"/>
                  </a:lnTo>
                  <a:cubicBezTo>
                    <a:pt x="445" y="0"/>
                    <a:pt x="448" y="4"/>
                    <a:pt x="448" y="8"/>
                  </a:cubicBezTo>
                  <a:cubicBezTo>
                    <a:pt x="448" y="13"/>
                    <a:pt x="445" y="16"/>
                    <a:pt x="440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488" y="0"/>
                  </a:moveTo>
                  <a:lnTo>
                    <a:pt x="536" y="0"/>
                  </a:lnTo>
                  <a:cubicBezTo>
                    <a:pt x="541" y="0"/>
                    <a:pt x="544" y="4"/>
                    <a:pt x="544" y="8"/>
                  </a:cubicBezTo>
                  <a:cubicBezTo>
                    <a:pt x="544" y="13"/>
                    <a:pt x="541" y="16"/>
                    <a:pt x="536" y="16"/>
                  </a:cubicBezTo>
                  <a:lnTo>
                    <a:pt x="488" y="16"/>
                  </a:lnTo>
                  <a:cubicBezTo>
                    <a:pt x="484" y="16"/>
                    <a:pt x="480" y="13"/>
                    <a:pt x="480" y="8"/>
                  </a:cubicBezTo>
                  <a:cubicBezTo>
                    <a:pt x="480" y="4"/>
                    <a:pt x="484" y="0"/>
                    <a:pt x="488" y="0"/>
                  </a:cubicBezTo>
                  <a:close/>
                  <a:moveTo>
                    <a:pt x="584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584" y="16"/>
                  </a:lnTo>
                  <a:cubicBezTo>
                    <a:pt x="580" y="16"/>
                    <a:pt x="576" y="13"/>
                    <a:pt x="576" y="8"/>
                  </a:cubicBezTo>
                  <a:cubicBezTo>
                    <a:pt x="576" y="4"/>
                    <a:pt x="580" y="0"/>
                    <a:pt x="584" y="0"/>
                  </a:cubicBezTo>
                  <a:close/>
                  <a:moveTo>
                    <a:pt x="680" y="0"/>
                  </a:moveTo>
                  <a:lnTo>
                    <a:pt x="728" y="0"/>
                  </a:lnTo>
                  <a:cubicBezTo>
                    <a:pt x="733" y="0"/>
                    <a:pt x="736" y="4"/>
                    <a:pt x="736" y="8"/>
                  </a:cubicBezTo>
                  <a:cubicBezTo>
                    <a:pt x="736" y="13"/>
                    <a:pt x="733" y="16"/>
                    <a:pt x="728" y="16"/>
                  </a:cubicBezTo>
                  <a:lnTo>
                    <a:pt x="680" y="16"/>
                  </a:lnTo>
                  <a:cubicBezTo>
                    <a:pt x="676" y="16"/>
                    <a:pt x="672" y="13"/>
                    <a:pt x="672" y="8"/>
                  </a:cubicBezTo>
                  <a:cubicBezTo>
                    <a:pt x="672" y="4"/>
                    <a:pt x="676" y="0"/>
                    <a:pt x="680" y="0"/>
                  </a:cubicBezTo>
                  <a:close/>
                  <a:moveTo>
                    <a:pt x="776" y="0"/>
                  </a:moveTo>
                  <a:lnTo>
                    <a:pt x="824" y="0"/>
                  </a:lnTo>
                  <a:cubicBezTo>
                    <a:pt x="829" y="0"/>
                    <a:pt x="832" y="4"/>
                    <a:pt x="832" y="8"/>
                  </a:cubicBezTo>
                  <a:cubicBezTo>
                    <a:pt x="832" y="13"/>
                    <a:pt x="829" y="16"/>
                    <a:pt x="824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872" y="0"/>
                  </a:moveTo>
                  <a:lnTo>
                    <a:pt x="920" y="0"/>
                  </a:lnTo>
                  <a:cubicBezTo>
                    <a:pt x="925" y="0"/>
                    <a:pt x="928" y="4"/>
                    <a:pt x="928" y="8"/>
                  </a:cubicBezTo>
                  <a:cubicBezTo>
                    <a:pt x="928" y="13"/>
                    <a:pt x="925" y="16"/>
                    <a:pt x="920" y="16"/>
                  </a:cubicBezTo>
                  <a:lnTo>
                    <a:pt x="872" y="16"/>
                  </a:lnTo>
                  <a:cubicBezTo>
                    <a:pt x="868" y="16"/>
                    <a:pt x="864" y="13"/>
                    <a:pt x="864" y="8"/>
                  </a:cubicBezTo>
                  <a:cubicBezTo>
                    <a:pt x="864" y="4"/>
                    <a:pt x="868" y="0"/>
                    <a:pt x="872" y="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85" name="Freeform 69"/>
            <p:cNvSpPr>
              <a:spLocks noEditPoints="1"/>
            </p:cNvSpPr>
            <p:nvPr/>
          </p:nvSpPr>
          <p:spPr bwMode="auto">
            <a:xfrm>
              <a:off x="36" y="2266"/>
              <a:ext cx="510" cy="7"/>
            </a:xfrm>
            <a:custGeom>
              <a:avLst/>
              <a:gdLst>
                <a:gd name="T0" fmla="*/ 56 w 928"/>
                <a:gd name="T1" fmla="*/ 0 h 16"/>
                <a:gd name="T2" fmla="*/ 56 w 928"/>
                <a:gd name="T3" fmla="*/ 16 h 16"/>
                <a:gd name="T4" fmla="*/ 0 w 928"/>
                <a:gd name="T5" fmla="*/ 8 h 16"/>
                <a:gd name="T6" fmla="*/ 104 w 928"/>
                <a:gd name="T7" fmla="*/ 0 h 16"/>
                <a:gd name="T8" fmla="*/ 160 w 928"/>
                <a:gd name="T9" fmla="*/ 8 h 16"/>
                <a:gd name="T10" fmla="*/ 104 w 928"/>
                <a:gd name="T11" fmla="*/ 16 h 16"/>
                <a:gd name="T12" fmla="*/ 104 w 928"/>
                <a:gd name="T13" fmla="*/ 0 h 16"/>
                <a:gd name="T14" fmla="*/ 248 w 928"/>
                <a:gd name="T15" fmla="*/ 0 h 16"/>
                <a:gd name="T16" fmla="*/ 248 w 928"/>
                <a:gd name="T17" fmla="*/ 16 h 16"/>
                <a:gd name="T18" fmla="*/ 192 w 928"/>
                <a:gd name="T19" fmla="*/ 8 h 16"/>
                <a:gd name="T20" fmla="*/ 296 w 928"/>
                <a:gd name="T21" fmla="*/ 0 h 16"/>
                <a:gd name="T22" fmla="*/ 352 w 928"/>
                <a:gd name="T23" fmla="*/ 8 h 16"/>
                <a:gd name="T24" fmla="*/ 296 w 928"/>
                <a:gd name="T25" fmla="*/ 16 h 16"/>
                <a:gd name="T26" fmla="*/ 296 w 928"/>
                <a:gd name="T27" fmla="*/ 0 h 16"/>
                <a:gd name="T28" fmla="*/ 440 w 928"/>
                <a:gd name="T29" fmla="*/ 0 h 16"/>
                <a:gd name="T30" fmla="*/ 440 w 928"/>
                <a:gd name="T31" fmla="*/ 16 h 16"/>
                <a:gd name="T32" fmla="*/ 384 w 928"/>
                <a:gd name="T33" fmla="*/ 8 h 16"/>
                <a:gd name="T34" fmla="*/ 488 w 928"/>
                <a:gd name="T35" fmla="*/ 0 h 16"/>
                <a:gd name="T36" fmla="*/ 544 w 928"/>
                <a:gd name="T37" fmla="*/ 8 h 16"/>
                <a:gd name="T38" fmla="*/ 488 w 928"/>
                <a:gd name="T39" fmla="*/ 16 h 16"/>
                <a:gd name="T40" fmla="*/ 488 w 928"/>
                <a:gd name="T41" fmla="*/ 0 h 16"/>
                <a:gd name="T42" fmla="*/ 632 w 928"/>
                <a:gd name="T43" fmla="*/ 0 h 16"/>
                <a:gd name="T44" fmla="*/ 632 w 928"/>
                <a:gd name="T45" fmla="*/ 16 h 16"/>
                <a:gd name="T46" fmla="*/ 576 w 928"/>
                <a:gd name="T47" fmla="*/ 8 h 16"/>
                <a:gd name="T48" fmla="*/ 680 w 928"/>
                <a:gd name="T49" fmla="*/ 0 h 16"/>
                <a:gd name="T50" fmla="*/ 736 w 928"/>
                <a:gd name="T51" fmla="*/ 8 h 16"/>
                <a:gd name="T52" fmla="*/ 680 w 928"/>
                <a:gd name="T53" fmla="*/ 16 h 16"/>
                <a:gd name="T54" fmla="*/ 680 w 928"/>
                <a:gd name="T55" fmla="*/ 0 h 16"/>
                <a:gd name="T56" fmla="*/ 824 w 928"/>
                <a:gd name="T57" fmla="*/ 0 h 16"/>
                <a:gd name="T58" fmla="*/ 824 w 928"/>
                <a:gd name="T59" fmla="*/ 16 h 16"/>
                <a:gd name="T60" fmla="*/ 768 w 928"/>
                <a:gd name="T61" fmla="*/ 8 h 16"/>
                <a:gd name="T62" fmla="*/ 872 w 928"/>
                <a:gd name="T63" fmla="*/ 0 h 16"/>
                <a:gd name="T64" fmla="*/ 928 w 928"/>
                <a:gd name="T65" fmla="*/ 8 h 16"/>
                <a:gd name="T66" fmla="*/ 872 w 928"/>
                <a:gd name="T67" fmla="*/ 16 h 16"/>
                <a:gd name="T68" fmla="*/ 872 w 928"/>
                <a:gd name="T69" fmla="*/ 0 h 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28"/>
                <a:gd name="T106" fmla="*/ 0 h 16"/>
                <a:gd name="T107" fmla="*/ 928 w 928"/>
                <a:gd name="T108" fmla="*/ 16 h 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28" h="16">
                  <a:moveTo>
                    <a:pt x="8" y="0"/>
                  </a:moveTo>
                  <a:lnTo>
                    <a:pt x="56" y="0"/>
                  </a:lnTo>
                  <a:cubicBezTo>
                    <a:pt x="61" y="0"/>
                    <a:pt x="64" y="4"/>
                    <a:pt x="64" y="8"/>
                  </a:cubicBezTo>
                  <a:cubicBezTo>
                    <a:pt x="64" y="13"/>
                    <a:pt x="61" y="16"/>
                    <a:pt x="56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04" y="0"/>
                  </a:moveTo>
                  <a:lnTo>
                    <a:pt x="152" y="0"/>
                  </a:lnTo>
                  <a:cubicBezTo>
                    <a:pt x="157" y="0"/>
                    <a:pt x="160" y="4"/>
                    <a:pt x="160" y="8"/>
                  </a:cubicBezTo>
                  <a:cubicBezTo>
                    <a:pt x="160" y="13"/>
                    <a:pt x="157" y="16"/>
                    <a:pt x="152" y="16"/>
                  </a:cubicBezTo>
                  <a:lnTo>
                    <a:pt x="104" y="16"/>
                  </a:lnTo>
                  <a:cubicBezTo>
                    <a:pt x="100" y="16"/>
                    <a:pt x="96" y="13"/>
                    <a:pt x="96" y="8"/>
                  </a:cubicBezTo>
                  <a:cubicBezTo>
                    <a:pt x="96" y="4"/>
                    <a:pt x="100" y="0"/>
                    <a:pt x="104" y="0"/>
                  </a:cubicBezTo>
                  <a:close/>
                  <a:moveTo>
                    <a:pt x="200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200" y="16"/>
                  </a:lnTo>
                  <a:cubicBezTo>
                    <a:pt x="196" y="16"/>
                    <a:pt x="192" y="13"/>
                    <a:pt x="192" y="8"/>
                  </a:cubicBezTo>
                  <a:cubicBezTo>
                    <a:pt x="192" y="4"/>
                    <a:pt x="196" y="0"/>
                    <a:pt x="200" y="0"/>
                  </a:cubicBezTo>
                  <a:close/>
                  <a:moveTo>
                    <a:pt x="296" y="0"/>
                  </a:moveTo>
                  <a:lnTo>
                    <a:pt x="344" y="0"/>
                  </a:lnTo>
                  <a:cubicBezTo>
                    <a:pt x="349" y="0"/>
                    <a:pt x="352" y="4"/>
                    <a:pt x="352" y="8"/>
                  </a:cubicBezTo>
                  <a:cubicBezTo>
                    <a:pt x="352" y="13"/>
                    <a:pt x="349" y="16"/>
                    <a:pt x="344" y="16"/>
                  </a:cubicBezTo>
                  <a:lnTo>
                    <a:pt x="296" y="16"/>
                  </a:lnTo>
                  <a:cubicBezTo>
                    <a:pt x="292" y="16"/>
                    <a:pt x="288" y="13"/>
                    <a:pt x="288" y="8"/>
                  </a:cubicBezTo>
                  <a:cubicBezTo>
                    <a:pt x="288" y="4"/>
                    <a:pt x="292" y="0"/>
                    <a:pt x="296" y="0"/>
                  </a:cubicBezTo>
                  <a:close/>
                  <a:moveTo>
                    <a:pt x="392" y="0"/>
                  </a:moveTo>
                  <a:lnTo>
                    <a:pt x="440" y="0"/>
                  </a:lnTo>
                  <a:cubicBezTo>
                    <a:pt x="445" y="0"/>
                    <a:pt x="448" y="4"/>
                    <a:pt x="448" y="8"/>
                  </a:cubicBezTo>
                  <a:cubicBezTo>
                    <a:pt x="448" y="13"/>
                    <a:pt x="445" y="16"/>
                    <a:pt x="440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488" y="0"/>
                  </a:moveTo>
                  <a:lnTo>
                    <a:pt x="536" y="0"/>
                  </a:lnTo>
                  <a:cubicBezTo>
                    <a:pt x="541" y="0"/>
                    <a:pt x="544" y="4"/>
                    <a:pt x="544" y="8"/>
                  </a:cubicBezTo>
                  <a:cubicBezTo>
                    <a:pt x="544" y="13"/>
                    <a:pt x="541" y="16"/>
                    <a:pt x="536" y="16"/>
                  </a:cubicBezTo>
                  <a:lnTo>
                    <a:pt x="488" y="16"/>
                  </a:lnTo>
                  <a:cubicBezTo>
                    <a:pt x="484" y="16"/>
                    <a:pt x="480" y="13"/>
                    <a:pt x="480" y="8"/>
                  </a:cubicBezTo>
                  <a:cubicBezTo>
                    <a:pt x="480" y="4"/>
                    <a:pt x="484" y="0"/>
                    <a:pt x="488" y="0"/>
                  </a:cubicBezTo>
                  <a:close/>
                  <a:moveTo>
                    <a:pt x="584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584" y="16"/>
                  </a:lnTo>
                  <a:cubicBezTo>
                    <a:pt x="580" y="16"/>
                    <a:pt x="576" y="13"/>
                    <a:pt x="576" y="8"/>
                  </a:cubicBezTo>
                  <a:cubicBezTo>
                    <a:pt x="576" y="4"/>
                    <a:pt x="580" y="0"/>
                    <a:pt x="584" y="0"/>
                  </a:cubicBezTo>
                  <a:close/>
                  <a:moveTo>
                    <a:pt x="680" y="0"/>
                  </a:moveTo>
                  <a:lnTo>
                    <a:pt x="728" y="0"/>
                  </a:lnTo>
                  <a:cubicBezTo>
                    <a:pt x="733" y="0"/>
                    <a:pt x="736" y="4"/>
                    <a:pt x="736" y="8"/>
                  </a:cubicBezTo>
                  <a:cubicBezTo>
                    <a:pt x="736" y="13"/>
                    <a:pt x="733" y="16"/>
                    <a:pt x="728" y="16"/>
                  </a:cubicBezTo>
                  <a:lnTo>
                    <a:pt x="680" y="16"/>
                  </a:lnTo>
                  <a:cubicBezTo>
                    <a:pt x="676" y="16"/>
                    <a:pt x="672" y="13"/>
                    <a:pt x="672" y="8"/>
                  </a:cubicBezTo>
                  <a:cubicBezTo>
                    <a:pt x="672" y="4"/>
                    <a:pt x="676" y="0"/>
                    <a:pt x="680" y="0"/>
                  </a:cubicBezTo>
                  <a:close/>
                  <a:moveTo>
                    <a:pt x="776" y="0"/>
                  </a:moveTo>
                  <a:lnTo>
                    <a:pt x="824" y="0"/>
                  </a:lnTo>
                  <a:cubicBezTo>
                    <a:pt x="829" y="0"/>
                    <a:pt x="832" y="4"/>
                    <a:pt x="832" y="8"/>
                  </a:cubicBezTo>
                  <a:cubicBezTo>
                    <a:pt x="832" y="13"/>
                    <a:pt x="829" y="16"/>
                    <a:pt x="824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872" y="0"/>
                  </a:moveTo>
                  <a:lnTo>
                    <a:pt x="920" y="0"/>
                  </a:lnTo>
                  <a:cubicBezTo>
                    <a:pt x="925" y="0"/>
                    <a:pt x="928" y="4"/>
                    <a:pt x="928" y="8"/>
                  </a:cubicBezTo>
                  <a:cubicBezTo>
                    <a:pt x="928" y="13"/>
                    <a:pt x="925" y="16"/>
                    <a:pt x="920" y="16"/>
                  </a:cubicBezTo>
                  <a:lnTo>
                    <a:pt x="872" y="16"/>
                  </a:lnTo>
                  <a:cubicBezTo>
                    <a:pt x="868" y="16"/>
                    <a:pt x="864" y="13"/>
                    <a:pt x="864" y="8"/>
                  </a:cubicBezTo>
                  <a:cubicBezTo>
                    <a:pt x="864" y="4"/>
                    <a:pt x="868" y="0"/>
                    <a:pt x="872" y="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86" name="Freeform 70"/>
            <p:cNvSpPr>
              <a:spLocks noEditPoints="1"/>
            </p:cNvSpPr>
            <p:nvPr/>
          </p:nvSpPr>
          <p:spPr bwMode="auto">
            <a:xfrm>
              <a:off x="352" y="1011"/>
              <a:ext cx="9" cy="1201"/>
            </a:xfrm>
            <a:custGeom>
              <a:avLst/>
              <a:gdLst>
                <a:gd name="T0" fmla="*/ 0 w 16"/>
                <a:gd name="T1" fmla="*/ 56 h 2656"/>
                <a:gd name="T2" fmla="*/ 16 w 16"/>
                <a:gd name="T3" fmla="*/ 104 h 2656"/>
                <a:gd name="T4" fmla="*/ 0 w 16"/>
                <a:gd name="T5" fmla="*/ 104 h 2656"/>
                <a:gd name="T6" fmla="*/ 16 w 16"/>
                <a:gd name="T7" fmla="*/ 248 h 2656"/>
                <a:gd name="T8" fmla="*/ 8 w 16"/>
                <a:gd name="T9" fmla="*/ 192 h 2656"/>
                <a:gd name="T10" fmla="*/ 8 w 16"/>
                <a:gd name="T11" fmla="*/ 352 h 2656"/>
                <a:gd name="T12" fmla="*/ 16 w 16"/>
                <a:gd name="T13" fmla="*/ 296 h 2656"/>
                <a:gd name="T14" fmla="*/ 0 w 16"/>
                <a:gd name="T15" fmla="*/ 440 h 2656"/>
                <a:gd name="T16" fmla="*/ 16 w 16"/>
                <a:gd name="T17" fmla="*/ 488 h 2656"/>
                <a:gd name="T18" fmla="*/ 0 w 16"/>
                <a:gd name="T19" fmla="*/ 488 h 2656"/>
                <a:gd name="T20" fmla="*/ 16 w 16"/>
                <a:gd name="T21" fmla="*/ 632 h 2656"/>
                <a:gd name="T22" fmla="*/ 8 w 16"/>
                <a:gd name="T23" fmla="*/ 576 h 2656"/>
                <a:gd name="T24" fmla="*/ 8 w 16"/>
                <a:gd name="T25" fmla="*/ 736 h 2656"/>
                <a:gd name="T26" fmla="*/ 16 w 16"/>
                <a:gd name="T27" fmla="*/ 680 h 2656"/>
                <a:gd name="T28" fmla="*/ 0 w 16"/>
                <a:gd name="T29" fmla="*/ 824 h 2656"/>
                <a:gd name="T30" fmla="*/ 16 w 16"/>
                <a:gd name="T31" fmla="*/ 872 h 2656"/>
                <a:gd name="T32" fmla="*/ 0 w 16"/>
                <a:gd name="T33" fmla="*/ 872 h 2656"/>
                <a:gd name="T34" fmla="*/ 16 w 16"/>
                <a:gd name="T35" fmla="*/ 1016 h 2656"/>
                <a:gd name="T36" fmla="*/ 8 w 16"/>
                <a:gd name="T37" fmla="*/ 960 h 2656"/>
                <a:gd name="T38" fmla="*/ 8 w 16"/>
                <a:gd name="T39" fmla="*/ 1120 h 2656"/>
                <a:gd name="T40" fmla="*/ 16 w 16"/>
                <a:gd name="T41" fmla="*/ 1064 h 2656"/>
                <a:gd name="T42" fmla="*/ 0 w 16"/>
                <a:gd name="T43" fmla="*/ 1208 h 2656"/>
                <a:gd name="T44" fmla="*/ 16 w 16"/>
                <a:gd name="T45" fmla="*/ 1256 h 2656"/>
                <a:gd name="T46" fmla="*/ 0 w 16"/>
                <a:gd name="T47" fmla="*/ 1256 h 2656"/>
                <a:gd name="T48" fmla="*/ 16 w 16"/>
                <a:gd name="T49" fmla="*/ 1400 h 2656"/>
                <a:gd name="T50" fmla="*/ 8 w 16"/>
                <a:gd name="T51" fmla="*/ 1344 h 2656"/>
                <a:gd name="T52" fmla="*/ 8 w 16"/>
                <a:gd name="T53" fmla="*/ 1504 h 2656"/>
                <a:gd name="T54" fmla="*/ 16 w 16"/>
                <a:gd name="T55" fmla="*/ 1448 h 2656"/>
                <a:gd name="T56" fmla="*/ 0 w 16"/>
                <a:gd name="T57" fmla="*/ 1592 h 2656"/>
                <a:gd name="T58" fmla="*/ 16 w 16"/>
                <a:gd name="T59" fmla="*/ 1640 h 2656"/>
                <a:gd name="T60" fmla="*/ 0 w 16"/>
                <a:gd name="T61" fmla="*/ 1640 h 2656"/>
                <a:gd name="T62" fmla="*/ 16 w 16"/>
                <a:gd name="T63" fmla="*/ 1784 h 2656"/>
                <a:gd name="T64" fmla="*/ 8 w 16"/>
                <a:gd name="T65" fmla="*/ 1728 h 2656"/>
                <a:gd name="T66" fmla="*/ 8 w 16"/>
                <a:gd name="T67" fmla="*/ 1888 h 2656"/>
                <a:gd name="T68" fmla="*/ 16 w 16"/>
                <a:gd name="T69" fmla="*/ 1832 h 2656"/>
                <a:gd name="T70" fmla="*/ 0 w 16"/>
                <a:gd name="T71" fmla="*/ 1976 h 2656"/>
                <a:gd name="T72" fmla="*/ 16 w 16"/>
                <a:gd name="T73" fmla="*/ 2024 h 2656"/>
                <a:gd name="T74" fmla="*/ 0 w 16"/>
                <a:gd name="T75" fmla="*/ 2024 h 2656"/>
                <a:gd name="T76" fmla="*/ 16 w 16"/>
                <a:gd name="T77" fmla="*/ 2168 h 2656"/>
                <a:gd name="T78" fmla="*/ 8 w 16"/>
                <a:gd name="T79" fmla="*/ 2112 h 2656"/>
                <a:gd name="T80" fmla="*/ 8 w 16"/>
                <a:gd name="T81" fmla="*/ 2272 h 2656"/>
                <a:gd name="T82" fmla="*/ 16 w 16"/>
                <a:gd name="T83" fmla="*/ 2216 h 2656"/>
                <a:gd name="T84" fmla="*/ 0 w 16"/>
                <a:gd name="T85" fmla="*/ 2360 h 2656"/>
                <a:gd name="T86" fmla="*/ 16 w 16"/>
                <a:gd name="T87" fmla="*/ 2408 h 2656"/>
                <a:gd name="T88" fmla="*/ 0 w 16"/>
                <a:gd name="T89" fmla="*/ 2408 h 2656"/>
                <a:gd name="T90" fmla="*/ 16 w 16"/>
                <a:gd name="T91" fmla="*/ 2552 h 2656"/>
                <a:gd name="T92" fmla="*/ 8 w 16"/>
                <a:gd name="T93" fmla="*/ 2496 h 2656"/>
                <a:gd name="T94" fmla="*/ 8 w 16"/>
                <a:gd name="T95" fmla="*/ 2656 h 2656"/>
                <a:gd name="T96" fmla="*/ 16 w 16"/>
                <a:gd name="T97" fmla="*/ 2600 h 26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"/>
                <a:gd name="T148" fmla="*/ 0 h 2656"/>
                <a:gd name="T149" fmla="*/ 16 w 16"/>
                <a:gd name="T150" fmla="*/ 2656 h 26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" h="2656">
                  <a:moveTo>
                    <a:pt x="16" y="8"/>
                  </a:moveTo>
                  <a:lnTo>
                    <a:pt x="16" y="56"/>
                  </a:lnTo>
                  <a:cubicBezTo>
                    <a:pt x="16" y="61"/>
                    <a:pt x="13" y="64"/>
                    <a:pt x="8" y="64"/>
                  </a:cubicBezTo>
                  <a:cubicBezTo>
                    <a:pt x="4" y="64"/>
                    <a:pt x="0" y="61"/>
                    <a:pt x="0" y="56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  <a:moveTo>
                    <a:pt x="16" y="104"/>
                  </a:moveTo>
                  <a:lnTo>
                    <a:pt x="16" y="152"/>
                  </a:lnTo>
                  <a:cubicBezTo>
                    <a:pt x="16" y="157"/>
                    <a:pt x="13" y="160"/>
                    <a:pt x="8" y="160"/>
                  </a:cubicBezTo>
                  <a:cubicBezTo>
                    <a:pt x="4" y="160"/>
                    <a:pt x="0" y="157"/>
                    <a:pt x="0" y="152"/>
                  </a:cubicBezTo>
                  <a:lnTo>
                    <a:pt x="0" y="104"/>
                  </a:lnTo>
                  <a:cubicBezTo>
                    <a:pt x="0" y="100"/>
                    <a:pt x="4" y="96"/>
                    <a:pt x="8" y="96"/>
                  </a:cubicBezTo>
                  <a:cubicBezTo>
                    <a:pt x="13" y="96"/>
                    <a:pt x="16" y="100"/>
                    <a:pt x="16" y="104"/>
                  </a:cubicBezTo>
                  <a:close/>
                  <a:moveTo>
                    <a:pt x="16" y="200"/>
                  </a:moveTo>
                  <a:lnTo>
                    <a:pt x="16" y="248"/>
                  </a:lnTo>
                  <a:cubicBezTo>
                    <a:pt x="16" y="253"/>
                    <a:pt x="13" y="256"/>
                    <a:pt x="8" y="256"/>
                  </a:cubicBezTo>
                  <a:cubicBezTo>
                    <a:pt x="4" y="256"/>
                    <a:pt x="0" y="253"/>
                    <a:pt x="0" y="248"/>
                  </a:cubicBezTo>
                  <a:lnTo>
                    <a:pt x="0" y="200"/>
                  </a:lnTo>
                  <a:cubicBezTo>
                    <a:pt x="0" y="196"/>
                    <a:pt x="4" y="192"/>
                    <a:pt x="8" y="192"/>
                  </a:cubicBezTo>
                  <a:cubicBezTo>
                    <a:pt x="13" y="192"/>
                    <a:pt x="16" y="196"/>
                    <a:pt x="16" y="200"/>
                  </a:cubicBezTo>
                  <a:close/>
                  <a:moveTo>
                    <a:pt x="16" y="296"/>
                  </a:moveTo>
                  <a:lnTo>
                    <a:pt x="16" y="344"/>
                  </a:lnTo>
                  <a:cubicBezTo>
                    <a:pt x="16" y="349"/>
                    <a:pt x="13" y="352"/>
                    <a:pt x="8" y="352"/>
                  </a:cubicBezTo>
                  <a:cubicBezTo>
                    <a:pt x="4" y="352"/>
                    <a:pt x="0" y="349"/>
                    <a:pt x="0" y="344"/>
                  </a:cubicBezTo>
                  <a:lnTo>
                    <a:pt x="0" y="296"/>
                  </a:lnTo>
                  <a:cubicBezTo>
                    <a:pt x="0" y="292"/>
                    <a:pt x="4" y="288"/>
                    <a:pt x="8" y="288"/>
                  </a:cubicBezTo>
                  <a:cubicBezTo>
                    <a:pt x="13" y="288"/>
                    <a:pt x="16" y="292"/>
                    <a:pt x="16" y="296"/>
                  </a:cubicBezTo>
                  <a:close/>
                  <a:moveTo>
                    <a:pt x="16" y="392"/>
                  </a:moveTo>
                  <a:lnTo>
                    <a:pt x="16" y="440"/>
                  </a:lnTo>
                  <a:cubicBezTo>
                    <a:pt x="16" y="445"/>
                    <a:pt x="13" y="448"/>
                    <a:pt x="8" y="448"/>
                  </a:cubicBezTo>
                  <a:cubicBezTo>
                    <a:pt x="4" y="448"/>
                    <a:pt x="0" y="445"/>
                    <a:pt x="0" y="440"/>
                  </a:cubicBezTo>
                  <a:lnTo>
                    <a:pt x="0" y="392"/>
                  </a:lnTo>
                  <a:cubicBezTo>
                    <a:pt x="0" y="388"/>
                    <a:pt x="4" y="384"/>
                    <a:pt x="8" y="384"/>
                  </a:cubicBezTo>
                  <a:cubicBezTo>
                    <a:pt x="13" y="384"/>
                    <a:pt x="16" y="388"/>
                    <a:pt x="16" y="392"/>
                  </a:cubicBezTo>
                  <a:close/>
                  <a:moveTo>
                    <a:pt x="16" y="488"/>
                  </a:moveTo>
                  <a:lnTo>
                    <a:pt x="16" y="536"/>
                  </a:lnTo>
                  <a:cubicBezTo>
                    <a:pt x="16" y="541"/>
                    <a:pt x="13" y="544"/>
                    <a:pt x="8" y="544"/>
                  </a:cubicBezTo>
                  <a:cubicBezTo>
                    <a:pt x="4" y="544"/>
                    <a:pt x="0" y="541"/>
                    <a:pt x="0" y="536"/>
                  </a:cubicBezTo>
                  <a:lnTo>
                    <a:pt x="0" y="488"/>
                  </a:lnTo>
                  <a:cubicBezTo>
                    <a:pt x="0" y="484"/>
                    <a:pt x="4" y="480"/>
                    <a:pt x="8" y="480"/>
                  </a:cubicBezTo>
                  <a:cubicBezTo>
                    <a:pt x="13" y="480"/>
                    <a:pt x="16" y="484"/>
                    <a:pt x="16" y="488"/>
                  </a:cubicBezTo>
                  <a:close/>
                  <a:moveTo>
                    <a:pt x="16" y="584"/>
                  </a:moveTo>
                  <a:lnTo>
                    <a:pt x="16" y="632"/>
                  </a:lnTo>
                  <a:cubicBezTo>
                    <a:pt x="16" y="637"/>
                    <a:pt x="13" y="640"/>
                    <a:pt x="8" y="640"/>
                  </a:cubicBezTo>
                  <a:cubicBezTo>
                    <a:pt x="4" y="640"/>
                    <a:pt x="0" y="637"/>
                    <a:pt x="0" y="632"/>
                  </a:cubicBezTo>
                  <a:lnTo>
                    <a:pt x="0" y="584"/>
                  </a:lnTo>
                  <a:cubicBezTo>
                    <a:pt x="0" y="580"/>
                    <a:pt x="4" y="576"/>
                    <a:pt x="8" y="576"/>
                  </a:cubicBezTo>
                  <a:cubicBezTo>
                    <a:pt x="13" y="576"/>
                    <a:pt x="16" y="580"/>
                    <a:pt x="16" y="584"/>
                  </a:cubicBezTo>
                  <a:close/>
                  <a:moveTo>
                    <a:pt x="16" y="680"/>
                  </a:moveTo>
                  <a:lnTo>
                    <a:pt x="16" y="728"/>
                  </a:lnTo>
                  <a:cubicBezTo>
                    <a:pt x="16" y="733"/>
                    <a:pt x="13" y="736"/>
                    <a:pt x="8" y="736"/>
                  </a:cubicBezTo>
                  <a:cubicBezTo>
                    <a:pt x="4" y="736"/>
                    <a:pt x="0" y="733"/>
                    <a:pt x="0" y="728"/>
                  </a:cubicBezTo>
                  <a:lnTo>
                    <a:pt x="0" y="680"/>
                  </a:lnTo>
                  <a:cubicBezTo>
                    <a:pt x="0" y="676"/>
                    <a:pt x="4" y="672"/>
                    <a:pt x="8" y="672"/>
                  </a:cubicBezTo>
                  <a:cubicBezTo>
                    <a:pt x="13" y="672"/>
                    <a:pt x="16" y="676"/>
                    <a:pt x="16" y="680"/>
                  </a:cubicBezTo>
                  <a:close/>
                  <a:moveTo>
                    <a:pt x="16" y="776"/>
                  </a:moveTo>
                  <a:lnTo>
                    <a:pt x="16" y="824"/>
                  </a:lnTo>
                  <a:cubicBezTo>
                    <a:pt x="16" y="829"/>
                    <a:pt x="13" y="832"/>
                    <a:pt x="8" y="832"/>
                  </a:cubicBezTo>
                  <a:cubicBezTo>
                    <a:pt x="4" y="832"/>
                    <a:pt x="0" y="829"/>
                    <a:pt x="0" y="824"/>
                  </a:cubicBezTo>
                  <a:lnTo>
                    <a:pt x="0" y="776"/>
                  </a:lnTo>
                  <a:cubicBezTo>
                    <a:pt x="0" y="772"/>
                    <a:pt x="4" y="768"/>
                    <a:pt x="8" y="768"/>
                  </a:cubicBezTo>
                  <a:cubicBezTo>
                    <a:pt x="13" y="768"/>
                    <a:pt x="16" y="772"/>
                    <a:pt x="16" y="776"/>
                  </a:cubicBezTo>
                  <a:close/>
                  <a:moveTo>
                    <a:pt x="16" y="872"/>
                  </a:moveTo>
                  <a:lnTo>
                    <a:pt x="16" y="920"/>
                  </a:lnTo>
                  <a:cubicBezTo>
                    <a:pt x="16" y="925"/>
                    <a:pt x="13" y="928"/>
                    <a:pt x="8" y="928"/>
                  </a:cubicBezTo>
                  <a:cubicBezTo>
                    <a:pt x="4" y="928"/>
                    <a:pt x="0" y="925"/>
                    <a:pt x="0" y="920"/>
                  </a:cubicBezTo>
                  <a:lnTo>
                    <a:pt x="0" y="872"/>
                  </a:lnTo>
                  <a:cubicBezTo>
                    <a:pt x="0" y="868"/>
                    <a:pt x="4" y="864"/>
                    <a:pt x="8" y="864"/>
                  </a:cubicBezTo>
                  <a:cubicBezTo>
                    <a:pt x="13" y="864"/>
                    <a:pt x="16" y="868"/>
                    <a:pt x="16" y="872"/>
                  </a:cubicBezTo>
                  <a:close/>
                  <a:moveTo>
                    <a:pt x="16" y="968"/>
                  </a:moveTo>
                  <a:lnTo>
                    <a:pt x="16" y="1016"/>
                  </a:lnTo>
                  <a:cubicBezTo>
                    <a:pt x="16" y="1021"/>
                    <a:pt x="13" y="1024"/>
                    <a:pt x="8" y="1024"/>
                  </a:cubicBezTo>
                  <a:cubicBezTo>
                    <a:pt x="4" y="1024"/>
                    <a:pt x="0" y="1021"/>
                    <a:pt x="0" y="1016"/>
                  </a:cubicBezTo>
                  <a:lnTo>
                    <a:pt x="0" y="968"/>
                  </a:lnTo>
                  <a:cubicBezTo>
                    <a:pt x="0" y="964"/>
                    <a:pt x="4" y="960"/>
                    <a:pt x="8" y="960"/>
                  </a:cubicBezTo>
                  <a:cubicBezTo>
                    <a:pt x="13" y="960"/>
                    <a:pt x="16" y="964"/>
                    <a:pt x="16" y="968"/>
                  </a:cubicBezTo>
                  <a:close/>
                  <a:moveTo>
                    <a:pt x="16" y="1064"/>
                  </a:moveTo>
                  <a:lnTo>
                    <a:pt x="16" y="1112"/>
                  </a:lnTo>
                  <a:cubicBezTo>
                    <a:pt x="16" y="1117"/>
                    <a:pt x="13" y="1120"/>
                    <a:pt x="8" y="1120"/>
                  </a:cubicBezTo>
                  <a:cubicBezTo>
                    <a:pt x="4" y="1120"/>
                    <a:pt x="0" y="1117"/>
                    <a:pt x="0" y="1112"/>
                  </a:cubicBezTo>
                  <a:lnTo>
                    <a:pt x="0" y="1064"/>
                  </a:lnTo>
                  <a:cubicBezTo>
                    <a:pt x="0" y="1060"/>
                    <a:pt x="4" y="1056"/>
                    <a:pt x="8" y="1056"/>
                  </a:cubicBezTo>
                  <a:cubicBezTo>
                    <a:pt x="13" y="1056"/>
                    <a:pt x="16" y="1060"/>
                    <a:pt x="16" y="1064"/>
                  </a:cubicBezTo>
                  <a:close/>
                  <a:moveTo>
                    <a:pt x="16" y="1160"/>
                  </a:moveTo>
                  <a:lnTo>
                    <a:pt x="16" y="1208"/>
                  </a:lnTo>
                  <a:cubicBezTo>
                    <a:pt x="16" y="1213"/>
                    <a:pt x="13" y="1216"/>
                    <a:pt x="8" y="1216"/>
                  </a:cubicBezTo>
                  <a:cubicBezTo>
                    <a:pt x="4" y="1216"/>
                    <a:pt x="0" y="1213"/>
                    <a:pt x="0" y="1208"/>
                  </a:cubicBezTo>
                  <a:lnTo>
                    <a:pt x="0" y="1160"/>
                  </a:lnTo>
                  <a:cubicBezTo>
                    <a:pt x="0" y="1156"/>
                    <a:pt x="4" y="1152"/>
                    <a:pt x="8" y="1152"/>
                  </a:cubicBezTo>
                  <a:cubicBezTo>
                    <a:pt x="13" y="1152"/>
                    <a:pt x="16" y="1156"/>
                    <a:pt x="16" y="1160"/>
                  </a:cubicBezTo>
                  <a:close/>
                  <a:moveTo>
                    <a:pt x="16" y="1256"/>
                  </a:moveTo>
                  <a:lnTo>
                    <a:pt x="16" y="1304"/>
                  </a:lnTo>
                  <a:cubicBezTo>
                    <a:pt x="16" y="1309"/>
                    <a:pt x="13" y="1312"/>
                    <a:pt x="8" y="1312"/>
                  </a:cubicBezTo>
                  <a:cubicBezTo>
                    <a:pt x="4" y="1312"/>
                    <a:pt x="0" y="1309"/>
                    <a:pt x="0" y="1304"/>
                  </a:cubicBezTo>
                  <a:lnTo>
                    <a:pt x="0" y="1256"/>
                  </a:lnTo>
                  <a:cubicBezTo>
                    <a:pt x="0" y="1252"/>
                    <a:pt x="4" y="1248"/>
                    <a:pt x="8" y="1248"/>
                  </a:cubicBezTo>
                  <a:cubicBezTo>
                    <a:pt x="13" y="1248"/>
                    <a:pt x="16" y="1252"/>
                    <a:pt x="16" y="1256"/>
                  </a:cubicBezTo>
                  <a:close/>
                  <a:moveTo>
                    <a:pt x="16" y="1352"/>
                  </a:moveTo>
                  <a:lnTo>
                    <a:pt x="16" y="1400"/>
                  </a:lnTo>
                  <a:cubicBezTo>
                    <a:pt x="16" y="1405"/>
                    <a:pt x="13" y="1408"/>
                    <a:pt x="8" y="1408"/>
                  </a:cubicBezTo>
                  <a:cubicBezTo>
                    <a:pt x="4" y="1408"/>
                    <a:pt x="0" y="1405"/>
                    <a:pt x="0" y="1400"/>
                  </a:cubicBezTo>
                  <a:lnTo>
                    <a:pt x="0" y="1352"/>
                  </a:lnTo>
                  <a:cubicBezTo>
                    <a:pt x="0" y="1348"/>
                    <a:pt x="4" y="1344"/>
                    <a:pt x="8" y="1344"/>
                  </a:cubicBezTo>
                  <a:cubicBezTo>
                    <a:pt x="13" y="1344"/>
                    <a:pt x="16" y="1348"/>
                    <a:pt x="16" y="1352"/>
                  </a:cubicBezTo>
                  <a:close/>
                  <a:moveTo>
                    <a:pt x="16" y="1448"/>
                  </a:moveTo>
                  <a:lnTo>
                    <a:pt x="16" y="1496"/>
                  </a:lnTo>
                  <a:cubicBezTo>
                    <a:pt x="16" y="1501"/>
                    <a:pt x="13" y="1504"/>
                    <a:pt x="8" y="1504"/>
                  </a:cubicBezTo>
                  <a:cubicBezTo>
                    <a:pt x="4" y="1504"/>
                    <a:pt x="0" y="1501"/>
                    <a:pt x="0" y="1496"/>
                  </a:cubicBezTo>
                  <a:lnTo>
                    <a:pt x="0" y="1448"/>
                  </a:lnTo>
                  <a:cubicBezTo>
                    <a:pt x="0" y="1444"/>
                    <a:pt x="4" y="1440"/>
                    <a:pt x="8" y="1440"/>
                  </a:cubicBezTo>
                  <a:cubicBezTo>
                    <a:pt x="13" y="1440"/>
                    <a:pt x="16" y="1444"/>
                    <a:pt x="16" y="1448"/>
                  </a:cubicBezTo>
                  <a:close/>
                  <a:moveTo>
                    <a:pt x="16" y="1544"/>
                  </a:moveTo>
                  <a:lnTo>
                    <a:pt x="16" y="1592"/>
                  </a:lnTo>
                  <a:cubicBezTo>
                    <a:pt x="16" y="1597"/>
                    <a:pt x="13" y="1600"/>
                    <a:pt x="8" y="1600"/>
                  </a:cubicBezTo>
                  <a:cubicBezTo>
                    <a:pt x="4" y="1600"/>
                    <a:pt x="0" y="1597"/>
                    <a:pt x="0" y="1592"/>
                  </a:cubicBezTo>
                  <a:lnTo>
                    <a:pt x="0" y="1544"/>
                  </a:lnTo>
                  <a:cubicBezTo>
                    <a:pt x="0" y="1540"/>
                    <a:pt x="4" y="1536"/>
                    <a:pt x="8" y="1536"/>
                  </a:cubicBezTo>
                  <a:cubicBezTo>
                    <a:pt x="13" y="1536"/>
                    <a:pt x="16" y="1540"/>
                    <a:pt x="16" y="1544"/>
                  </a:cubicBezTo>
                  <a:close/>
                  <a:moveTo>
                    <a:pt x="16" y="1640"/>
                  </a:moveTo>
                  <a:lnTo>
                    <a:pt x="16" y="1688"/>
                  </a:lnTo>
                  <a:cubicBezTo>
                    <a:pt x="16" y="1693"/>
                    <a:pt x="13" y="1696"/>
                    <a:pt x="8" y="1696"/>
                  </a:cubicBezTo>
                  <a:cubicBezTo>
                    <a:pt x="4" y="1696"/>
                    <a:pt x="0" y="1693"/>
                    <a:pt x="0" y="1688"/>
                  </a:cubicBezTo>
                  <a:lnTo>
                    <a:pt x="0" y="1640"/>
                  </a:lnTo>
                  <a:cubicBezTo>
                    <a:pt x="0" y="1636"/>
                    <a:pt x="4" y="1632"/>
                    <a:pt x="8" y="1632"/>
                  </a:cubicBezTo>
                  <a:cubicBezTo>
                    <a:pt x="13" y="1632"/>
                    <a:pt x="16" y="1636"/>
                    <a:pt x="16" y="1640"/>
                  </a:cubicBezTo>
                  <a:close/>
                  <a:moveTo>
                    <a:pt x="16" y="1736"/>
                  </a:moveTo>
                  <a:lnTo>
                    <a:pt x="16" y="1784"/>
                  </a:lnTo>
                  <a:cubicBezTo>
                    <a:pt x="16" y="1789"/>
                    <a:pt x="13" y="1792"/>
                    <a:pt x="8" y="1792"/>
                  </a:cubicBezTo>
                  <a:cubicBezTo>
                    <a:pt x="4" y="1792"/>
                    <a:pt x="0" y="1789"/>
                    <a:pt x="0" y="1784"/>
                  </a:cubicBezTo>
                  <a:lnTo>
                    <a:pt x="0" y="1736"/>
                  </a:lnTo>
                  <a:cubicBezTo>
                    <a:pt x="0" y="1732"/>
                    <a:pt x="4" y="1728"/>
                    <a:pt x="8" y="1728"/>
                  </a:cubicBezTo>
                  <a:cubicBezTo>
                    <a:pt x="13" y="1728"/>
                    <a:pt x="16" y="1732"/>
                    <a:pt x="16" y="1736"/>
                  </a:cubicBezTo>
                  <a:close/>
                  <a:moveTo>
                    <a:pt x="16" y="1832"/>
                  </a:moveTo>
                  <a:lnTo>
                    <a:pt x="16" y="1880"/>
                  </a:lnTo>
                  <a:cubicBezTo>
                    <a:pt x="16" y="1885"/>
                    <a:pt x="13" y="1888"/>
                    <a:pt x="8" y="1888"/>
                  </a:cubicBezTo>
                  <a:cubicBezTo>
                    <a:pt x="4" y="1888"/>
                    <a:pt x="0" y="1885"/>
                    <a:pt x="0" y="1880"/>
                  </a:cubicBezTo>
                  <a:lnTo>
                    <a:pt x="0" y="1832"/>
                  </a:lnTo>
                  <a:cubicBezTo>
                    <a:pt x="0" y="1828"/>
                    <a:pt x="4" y="1824"/>
                    <a:pt x="8" y="1824"/>
                  </a:cubicBezTo>
                  <a:cubicBezTo>
                    <a:pt x="13" y="1824"/>
                    <a:pt x="16" y="1828"/>
                    <a:pt x="16" y="1832"/>
                  </a:cubicBezTo>
                  <a:close/>
                  <a:moveTo>
                    <a:pt x="16" y="1928"/>
                  </a:moveTo>
                  <a:lnTo>
                    <a:pt x="16" y="1976"/>
                  </a:lnTo>
                  <a:cubicBezTo>
                    <a:pt x="16" y="1981"/>
                    <a:pt x="13" y="1984"/>
                    <a:pt x="8" y="1984"/>
                  </a:cubicBezTo>
                  <a:cubicBezTo>
                    <a:pt x="4" y="1984"/>
                    <a:pt x="0" y="1981"/>
                    <a:pt x="0" y="1976"/>
                  </a:cubicBezTo>
                  <a:lnTo>
                    <a:pt x="0" y="1928"/>
                  </a:lnTo>
                  <a:cubicBezTo>
                    <a:pt x="0" y="1924"/>
                    <a:pt x="4" y="1920"/>
                    <a:pt x="8" y="1920"/>
                  </a:cubicBezTo>
                  <a:cubicBezTo>
                    <a:pt x="13" y="1920"/>
                    <a:pt x="16" y="1924"/>
                    <a:pt x="16" y="1928"/>
                  </a:cubicBezTo>
                  <a:close/>
                  <a:moveTo>
                    <a:pt x="16" y="2024"/>
                  </a:moveTo>
                  <a:lnTo>
                    <a:pt x="16" y="2072"/>
                  </a:lnTo>
                  <a:cubicBezTo>
                    <a:pt x="16" y="2077"/>
                    <a:pt x="13" y="2080"/>
                    <a:pt x="8" y="2080"/>
                  </a:cubicBezTo>
                  <a:cubicBezTo>
                    <a:pt x="4" y="2080"/>
                    <a:pt x="0" y="2077"/>
                    <a:pt x="0" y="2072"/>
                  </a:cubicBezTo>
                  <a:lnTo>
                    <a:pt x="0" y="2024"/>
                  </a:lnTo>
                  <a:cubicBezTo>
                    <a:pt x="0" y="2020"/>
                    <a:pt x="4" y="2016"/>
                    <a:pt x="8" y="2016"/>
                  </a:cubicBezTo>
                  <a:cubicBezTo>
                    <a:pt x="13" y="2016"/>
                    <a:pt x="16" y="2020"/>
                    <a:pt x="16" y="2024"/>
                  </a:cubicBezTo>
                  <a:close/>
                  <a:moveTo>
                    <a:pt x="16" y="2120"/>
                  </a:moveTo>
                  <a:lnTo>
                    <a:pt x="16" y="2168"/>
                  </a:lnTo>
                  <a:cubicBezTo>
                    <a:pt x="16" y="2173"/>
                    <a:pt x="13" y="2176"/>
                    <a:pt x="8" y="2176"/>
                  </a:cubicBezTo>
                  <a:cubicBezTo>
                    <a:pt x="4" y="2176"/>
                    <a:pt x="0" y="2173"/>
                    <a:pt x="0" y="2168"/>
                  </a:cubicBezTo>
                  <a:lnTo>
                    <a:pt x="0" y="2120"/>
                  </a:lnTo>
                  <a:cubicBezTo>
                    <a:pt x="0" y="2116"/>
                    <a:pt x="4" y="2112"/>
                    <a:pt x="8" y="2112"/>
                  </a:cubicBezTo>
                  <a:cubicBezTo>
                    <a:pt x="13" y="2112"/>
                    <a:pt x="16" y="2116"/>
                    <a:pt x="16" y="2120"/>
                  </a:cubicBezTo>
                  <a:close/>
                  <a:moveTo>
                    <a:pt x="16" y="2216"/>
                  </a:moveTo>
                  <a:lnTo>
                    <a:pt x="16" y="2264"/>
                  </a:lnTo>
                  <a:cubicBezTo>
                    <a:pt x="16" y="2269"/>
                    <a:pt x="13" y="2272"/>
                    <a:pt x="8" y="2272"/>
                  </a:cubicBezTo>
                  <a:cubicBezTo>
                    <a:pt x="4" y="2272"/>
                    <a:pt x="0" y="2269"/>
                    <a:pt x="0" y="2264"/>
                  </a:cubicBezTo>
                  <a:lnTo>
                    <a:pt x="0" y="2216"/>
                  </a:lnTo>
                  <a:cubicBezTo>
                    <a:pt x="0" y="2212"/>
                    <a:pt x="4" y="2208"/>
                    <a:pt x="8" y="2208"/>
                  </a:cubicBezTo>
                  <a:cubicBezTo>
                    <a:pt x="13" y="2208"/>
                    <a:pt x="16" y="2212"/>
                    <a:pt x="16" y="2216"/>
                  </a:cubicBezTo>
                  <a:close/>
                  <a:moveTo>
                    <a:pt x="16" y="2312"/>
                  </a:moveTo>
                  <a:lnTo>
                    <a:pt x="16" y="2360"/>
                  </a:lnTo>
                  <a:cubicBezTo>
                    <a:pt x="16" y="2365"/>
                    <a:pt x="13" y="2368"/>
                    <a:pt x="8" y="2368"/>
                  </a:cubicBezTo>
                  <a:cubicBezTo>
                    <a:pt x="4" y="2368"/>
                    <a:pt x="0" y="2365"/>
                    <a:pt x="0" y="2360"/>
                  </a:cubicBezTo>
                  <a:lnTo>
                    <a:pt x="0" y="2312"/>
                  </a:lnTo>
                  <a:cubicBezTo>
                    <a:pt x="0" y="2308"/>
                    <a:pt x="4" y="2304"/>
                    <a:pt x="8" y="2304"/>
                  </a:cubicBezTo>
                  <a:cubicBezTo>
                    <a:pt x="13" y="2304"/>
                    <a:pt x="16" y="2308"/>
                    <a:pt x="16" y="2312"/>
                  </a:cubicBezTo>
                  <a:close/>
                  <a:moveTo>
                    <a:pt x="16" y="2408"/>
                  </a:moveTo>
                  <a:lnTo>
                    <a:pt x="16" y="2456"/>
                  </a:lnTo>
                  <a:cubicBezTo>
                    <a:pt x="16" y="2461"/>
                    <a:pt x="13" y="2464"/>
                    <a:pt x="8" y="2464"/>
                  </a:cubicBezTo>
                  <a:cubicBezTo>
                    <a:pt x="4" y="2464"/>
                    <a:pt x="0" y="2461"/>
                    <a:pt x="0" y="2456"/>
                  </a:cubicBezTo>
                  <a:lnTo>
                    <a:pt x="0" y="2408"/>
                  </a:lnTo>
                  <a:cubicBezTo>
                    <a:pt x="0" y="2404"/>
                    <a:pt x="4" y="2400"/>
                    <a:pt x="8" y="2400"/>
                  </a:cubicBezTo>
                  <a:cubicBezTo>
                    <a:pt x="13" y="2400"/>
                    <a:pt x="16" y="2404"/>
                    <a:pt x="16" y="2408"/>
                  </a:cubicBezTo>
                  <a:close/>
                  <a:moveTo>
                    <a:pt x="16" y="2504"/>
                  </a:moveTo>
                  <a:lnTo>
                    <a:pt x="16" y="2552"/>
                  </a:lnTo>
                  <a:cubicBezTo>
                    <a:pt x="16" y="2557"/>
                    <a:pt x="13" y="2560"/>
                    <a:pt x="8" y="2560"/>
                  </a:cubicBezTo>
                  <a:cubicBezTo>
                    <a:pt x="4" y="2560"/>
                    <a:pt x="0" y="2557"/>
                    <a:pt x="0" y="2552"/>
                  </a:cubicBezTo>
                  <a:lnTo>
                    <a:pt x="0" y="2504"/>
                  </a:lnTo>
                  <a:cubicBezTo>
                    <a:pt x="0" y="2500"/>
                    <a:pt x="4" y="2496"/>
                    <a:pt x="8" y="2496"/>
                  </a:cubicBezTo>
                  <a:cubicBezTo>
                    <a:pt x="13" y="2496"/>
                    <a:pt x="16" y="2500"/>
                    <a:pt x="16" y="2504"/>
                  </a:cubicBezTo>
                  <a:close/>
                  <a:moveTo>
                    <a:pt x="16" y="2600"/>
                  </a:moveTo>
                  <a:lnTo>
                    <a:pt x="16" y="2648"/>
                  </a:lnTo>
                  <a:cubicBezTo>
                    <a:pt x="16" y="2653"/>
                    <a:pt x="13" y="2656"/>
                    <a:pt x="8" y="2656"/>
                  </a:cubicBezTo>
                  <a:cubicBezTo>
                    <a:pt x="4" y="2656"/>
                    <a:pt x="0" y="2653"/>
                    <a:pt x="0" y="2648"/>
                  </a:cubicBezTo>
                  <a:lnTo>
                    <a:pt x="0" y="2600"/>
                  </a:lnTo>
                  <a:cubicBezTo>
                    <a:pt x="0" y="2596"/>
                    <a:pt x="4" y="2592"/>
                    <a:pt x="8" y="2592"/>
                  </a:cubicBezTo>
                  <a:cubicBezTo>
                    <a:pt x="13" y="2592"/>
                    <a:pt x="16" y="2596"/>
                    <a:pt x="16" y="260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87" name="Freeform 71"/>
            <p:cNvSpPr>
              <a:spLocks/>
            </p:cNvSpPr>
            <p:nvPr/>
          </p:nvSpPr>
          <p:spPr bwMode="auto">
            <a:xfrm>
              <a:off x="318" y="967"/>
              <a:ext cx="76" cy="63"/>
            </a:xfrm>
            <a:custGeom>
              <a:avLst/>
              <a:gdLst>
                <a:gd name="T0" fmla="*/ 69 w 138"/>
                <a:gd name="T1" fmla="*/ 0 h 139"/>
                <a:gd name="T2" fmla="*/ 138 w 138"/>
                <a:gd name="T3" fmla="*/ 139 h 139"/>
                <a:gd name="T4" fmla="*/ 0 w 138"/>
                <a:gd name="T5" fmla="*/ 139 h 139"/>
                <a:gd name="T6" fmla="*/ 69 w 138"/>
                <a:gd name="T7" fmla="*/ 0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139"/>
                <a:gd name="T14" fmla="*/ 138 w 138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139">
                  <a:moveTo>
                    <a:pt x="69" y="0"/>
                  </a:moveTo>
                  <a:lnTo>
                    <a:pt x="138" y="139"/>
                  </a:lnTo>
                  <a:cubicBezTo>
                    <a:pt x="95" y="117"/>
                    <a:pt x="44" y="117"/>
                    <a:pt x="0" y="139"/>
                  </a:cubicBezTo>
                  <a:lnTo>
                    <a:pt x="69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88" name="Freeform 72"/>
            <p:cNvSpPr>
              <a:spLocks/>
            </p:cNvSpPr>
            <p:nvPr/>
          </p:nvSpPr>
          <p:spPr bwMode="auto">
            <a:xfrm>
              <a:off x="318" y="2208"/>
              <a:ext cx="76" cy="61"/>
            </a:xfrm>
            <a:custGeom>
              <a:avLst/>
              <a:gdLst>
                <a:gd name="T0" fmla="*/ 69 w 138"/>
                <a:gd name="T1" fmla="*/ 138 h 138"/>
                <a:gd name="T2" fmla="*/ 0 w 138"/>
                <a:gd name="T3" fmla="*/ 0 h 138"/>
                <a:gd name="T4" fmla="*/ 138 w 138"/>
                <a:gd name="T5" fmla="*/ 0 h 138"/>
                <a:gd name="T6" fmla="*/ 138 w 138"/>
                <a:gd name="T7" fmla="*/ 0 h 138"/>
                <a:gd name="T8" fmla="*/ 69 w 138"/>
                <a:gd name="T9" fmla="*/ 138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38"/>
                <a:gd name="T17" fmla="*/ 138 w 138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38">
                  <a:moveTo>
                    <a:pt x="69" y="138"/>
                  </a:moveTo>
                  <a:lnTo>
                    <a:pt x="0" y="0"/>
                  </a:lnTo>
                  <a:cubicBezTo>
                    <a:pt x="44" y="22"/>
                    <a:pt x="95" y="22"/>
                    <a:pt x="138" y="0"/>
                  </a:cubicBezTo>
                  <a:lnTo>
                    <a:pt x="69" y="13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89" name="Rectangle 73"/>
            <p:cNvSpPr>
              <a:spLocks noChangeArrowheads="1"/>
            </p:cNvSpPr>
            <p:nvPr/>
          </p:nvSpPr>
          <p:spPr bwMode="auto">
            <a:xfrm>
              <a:off x="145" y="1289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固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3590" name="Rectangle 74"/>
            <p:cNvSpPr>
              <a:spLocks noChangeArrowheads="1"/>
            </p:cNvSpPr>
            <p:nvPr/>
          </p:nvSpPr>
          <p:spPr bwMode="auto">
            <a:xfrm>
              <a:off x="145" y="1405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定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3591" name="Rectangle 75"/>
            <p:cNvSpPr>
              <a:spLocks noChangeArrowheads="1"/>
            </p:cNvSpPr>
            <p:nvPr/>
          </p:nvSpPr>
          <p:spPr bwMode="auto">
            <a:xfrm>
              <a:off x="145" y="1521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长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3592" name="Rectangle 76"/>
            <p:cNvSpPr>
              <a:spLocks noChangeArrowheads="1"/>
            </p:cNvSpPr>
            <p:nvPr/>
          </p:nvSpPr>
          <p:spPr bwMode="auto">
            <a:xfrm>
              <a:off x="145" y="1629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度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3593" name="Rectangle 77"/>
            <p:cNvSpPr>
              <a:spLocks noChangeArrowheads="1"/>
            </p:cNvSpPr>
            <p:nvPr/>
          </p:nvSpPr>
          <p:spPr bwMode="auto">
            <a:xfrm>
              <a:off x="145" y="1745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部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3594" name="Rectangle 78"/>
            <p:cNvSpPr>
              <a:spLocks noChangeArrowheads="1"/>
            </p:cNvSpPr>
            <p:nvPr/>
          </p:nvSpPr>
          <p:spPr bwMode="auto">
            <a:xfrm>
              <a:off x="145" y="1861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分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3595" name="Freeform 79"/>
            <p:cNvSpPr>
              <a:spLocks noEditPoints="1"/>
            </p:cNvSpPr>
            <p:nvPr/>
          </p:nvSpPr>
          <p:spPr bwMode="auto">
            <a:xfrm>
              <a:off x="36" y="2527"/>
              <a:ext cx="510" cy="7"/>
            </a:xfrm>
            <a:custGeom>
              <a:avLst/>
              <a:gdLst>
                <a:gd name="T0" fmla="*/ 56 w 928"/>
                <a:gd name="T1" fmla="*/ 0 h 16"/>
                <a:gd name="T2" fmla="*/ 56 w 928"/>
                <a:gd name="T3" fmla="*/ 16 h 16"/>
                <a:gd name="T4" fmla="*/ 0 w 928"/>
                <a:gd name="T5" fmla="*/ 8 h 16"/>
                <a:gd name="T6" fmla="*/ 104 w 928"/>
                <a:gd name="T7" fmla="*/ 0 h 16"/>
                <a:gd name="T8" fmla="*/ 160 w 928"/>
                <a:gd name="T9" fmla="*/ 8 h 16"/>
                <a:gd name="T10" fmla="*/ 104 w 928"/>
                <a:gd name="T11" fmla="*/ 16 h 16"/>
                <a:gd name="T12" fmla="*/ 104 w 928"/>
                <a:gd name="T13" fmla="*/ 0 h 16"/>
                <a:gd name="T14" fmla="*/ 248 w 928"/>
                <a:gd name="T15" fmla="*/ 0 h 16"/>
                <a:gd name="T16" fmla="*/ 248 w 928"/>
                <a:gd name="T17" fmla="*/ 16 h 16"/>
                <a:gd name="T18" fmla="*/ 192 w 928"/>
                <a:gd name="T19" fmla="*/ 8 h 16"/>
                <a:gd name="T20" fmla="*/ 296 w 928"/>
                <a:gd name="T21" fmla="*/ 0 h 16"/>
                <a:gd name="T22" fmla="*/ 352 w 928"/>
                <a:gd name="T23" fmla="*/ 8 h 16"/>
                <a:gd name="T24" fmla="*/ 296 w 928"/>
                <a:gd name="T25" fmla="*/ 16 h 16"/>
                <a:gd name="T26" fmla="*/ 296 w 928"/>
                <a:gd name="T27" fmla="*/ 0 h 16"/>
                <a:gd name="T28" fmla="*/ 440 w 928"/>
                <a:gd name="T29" fmla="*/ 0 h 16"/>
                <a:gd name="T30" fmla="*/ 440 w 928"/>
                <a:gd name="T31" fmla="*/ 16 h 16"/>
                <a:gd name="T32" fmla="*/ 384 w 928"/>
                <a:gd name="T33" fmla="*/ 8 h 16"/>
                <a:gd name="T34" fmla="*/ 488 w 928"/>
                <a:gd name="T35" fmla="*/ 0 h 16"/>
                <a:gd name="T36" fmla="*/ 544 w 928"/>
                <a:gd name="T37" fmla="*/ 8 h 16"/>
                <a:gd name="T38" fmla="*/ 488 w 928"/>
                <a:gd name="T39" fmla="*/ 16 h 16"/>
                <a:gd name="T40" fmla="*/ 488 w 928"/>
                <a:gd name="T41" fmla="*/ 0 h 16"/>
                <a:gd name="T42" fmla="*/ 632 w 928"/>
                <a:gd name="T43" fmla="*/ 0 h 16"/>
                <a:gd name="T44" fmla="*/ 632 w 928"/>
                <a:gd name="T45" fmla="*/ 16 h 16"/>
                <a:gd name="T46" fmla="*/ 576 w 928"/>
                <a:gd name="T47" fmla="*/ 8 h 16"/>
                <a:gd name="T48" fmla="*/ 680 w 928"/>
                <a:gd name="T49" fmla="*/ 0 h 16"/>
                <a:gd name="T50" fmla="*/ 736 w 928"/>
                <a:gd name="T51" fmla="*/ 8 h 16"/>
                <a:gd name="T52" fmla="*/ 680 w 928"/>
                <a:gd name="T53" fmla="*/ 16 h 16"/>
                <a:gd name="T54" fmla="*/ 680 w 928"/>
                <a:gd name="T55" fmla="*/ 0 h 16"/>
                <a:gd name="T56" fmla="*/ 824 w 928"/>
                <a:gd name="T57" fmla="*/ 0 h 16"/>
                <a:gd name="T58" fmla="*/ 824 w 928"/>
                <a:gd name="T59" fmla="*/ 16 h 16"/>
                <a:gd name="T60" fmla="*/ 768 w 928"/>
                <a:gd name="T61" fmla="*/ 8 h 16"/>
                <a:gd name="T62" fmla="*/ 872 w 928"/>
                <a:gd name="T63" fmla="*/ 0 h 16"/>
                <a:gd name="T64" fmla="*/ 928 w 928"/>
                <a:gd name="T65" fmla="*/ 8 h 16"/>
                <a:gd name="T66" fmla="*/ 872 w 928"/>
                <a:gd name="T67" fmla="*/ 16 h 16"/>
                <a:gd name="T68" fmla="*/ 872 w 928"/>
                <a:gd name="T69" fmla="*/ 0 h 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28"/>
                <a:gd name="T106" fmla="*/ 0 h 16"/>
                <a:gd name="T107" fmla="*/ 928 w 928"/>
                <a:gd name="T108" fmla="*/ 16 h 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28" h="16">
                  <a:moveTo>
                    <a:pt x="8" y="0"/>
                  </a:moveTo>
                  <a:lnTo>
                    <a:pt x="56" y="0"/>
                  </a:lnTo>
                  <a:cubicBezTo>
                    <a:pt x="61" y="0"/>
                    <a:pt x="64" y="4"/>
                    <a:pt x="64" y="8"/>
                  </a:cubicBezTo>
                  <a:cubicBezTo>
                    <a:pt x="64" y="13"/>
                    <a:pt x="61" y="16"/>
                    <a:pt x="56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04" y="0"/>
                  </a:moveTo>
                  <a:lnTo>
                    <a:pt x="152" y="0"/>
                  </a:lnTo>
                  <a:cubicBezTo>
                    <a:pt x="157" y="0"/>
                    <a:pt x="160" y="4"/>
                    <a:pt x="160" y="8"/>
                  </a:cubicBezTo>
                  <a:cubicBezTo>
                    <a:pt x="160" y="13"/>
                    <a:pt x="157" y="16"/>
                    <a:pt x="152" y="16"/>
                  </a:cubicBezTo>
                  <a:lnTo>
                    <a:pt x="104" y="16"/>
                  </a:lnTo>
                  <a:cubicBezTo>
                    <a:pt x="100" y="16"/>
                    <a:pt x="96" y="13"/>
                    <a:pt x="96" y="8"/>
                  </a:cubicBezTo>
                  <a:cubicBezTo>
                    <a:pt x="96" y="4"/>
                    <a:pt x="100" y="0"/>
                    <a:pt x="104" y="0"/>
                  </a:cubicBezTo>
                  <a:close/>
                  <a:moveTo>
                    <a:pt x="200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200" y="16"/>
                  </a:lnTo>
                  <a:cubicBezTo>
                    <a:pt x="196" y="16"/>
                    <a:pt x="192" y="13"/>
                    <a:pt x="192" y="8"/>
                  </a:cubicBezTo>
                  <a:cubicBezTo>
                    <a:pt x="192" y="4"/>
                    <a:pt x="196" y="0"/>
                    <a:pt x="200" y="0"/>
                  </a:cubicBezTo>
                  <a:close/>
                  <a:moveTo>
                    <a:pt x="296" y="0"/>
                  </a:moveTo>
                  <a:lnTo>
                    <a:pt x="344" y="0"/>
                  </a:lnTo>
                  <a:cubicBezTo>
                    <a:pt x="349" y="0"/>
                    <a:pt x="352" y="4"/>
                    <a:pt x="352" y="8"/>
                  </a:cubicBezTo>
                  <a:cubicBezTo>
                    <a:pt x="352" y="13"/>
                    <a:pt x="349" y="16"/>
                    <a:pt x="344" y="16"/>
                  </a:cubicBezTo>
                  <a:lnTo>
                    <a:pt x="296" y="16"/>
                  </a:lnTo>
                  <a:cubicBezTo>
                    <a:pt x="292" y="16"/>
                    <a:pt x="288" y="13"/>
                    <a:pt x="288" y="8"/>
                  </a:cubicBezTo>
                  <a:cubicBezTo>
                    <a:pt x="288" y="4"/>
                    <a:pt x="292" y="0"/>
                    <a:pt x="296" y="0"/>
                  </a:cubicBezTo>
                  <a:close/>
                  <a:moveTo>
                    <a:pt x="392" y="0"/>
                  </a:moveTo>
                  <a:lnTo>
                    <a:pt x="440" y="0"/>
                  </a:lnTo>
                  <a:cubicBezTo>
                    <a:pt x="445" y="0"/>
                    <a:pt x="448" y="4"/>
                    <a:pt x="448" y="8"/>
                  </a:cubicBezTo>
                  <a:cubicBezTo>
                    <a:pt x="448" y="13"/>
                    <a:pt x="445" y="16"/>
                    <a:pt x="440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488" y="0"/>
                  </a:moveTo>
                  <a:lnTo>
                    <a:pt x="536" y="0"/>
                  </a:lnTo>
                  <a:cubicBezTo>
                    <a:pt x="541" y="0"/>
                    <a:pt x="544" y="4"/>
                    <a:pt x="544" y="8"/>
                  </a:cubicBezTo>
                  <a:cubicBezTo>
                    <a:pt x="544" y="13"/>
                    <a:pt x="541" y="16"/>
                    <a:pt x="536" y="16"/>
                  </a:cubicBezTo>
                  <a:lnTo>
                    <a:pt x="488" y="16"/>
                  </a:lnTo>
                  <a:cubicBezTo>
                    <a:pt x="484" y="16"/>
                    <a:pt x="480" y="13"/>
                    <a:pt x="480" y="8"/>
                  </a:cubicBezTo>
                  <a:cubicBezTo>
                    <a:pt x="480" y="4"/>
                    <a:pt x="484" y="0"/>
                    <a:pt x="488" y="0"/>
                  </a:cubicBezTo>
                  <a:close/>
                  <a:moveTo>
                    <a:pt x="584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584" y="16"/>
                  </a:lnTo>
                  <a:cubicBezTo>
                    <a:pt x="580" y="16"/>
                    <a:pt x="576" y="13"/>
                    <a:pt x="576" y="8"/>
                  </a:cubicBezTo>
                  <a:cubicBezTo>
                    <a:pt x="576" y="4"/>
                    <a:pt x="580" y="0"/>
                    <a:pt x="584" y="0"/>
                  </a:cubicBezTo>
                  <a:close/>
                  <a:moveTo>
                    <a:pt x="680" y="0"/>
                  </a:moveTo>
                  <a:lnTo>
                    <a:pt x="728" y="0"/>
                  </a:lnTo>
                  <a:cubicBezTo>
                    <a:pt x="733" y="0"/>
                    <a:pt x="736" y="4"/>
                    <a:pt x="736" y="8"/>
                  </a:cubicBezTo>
                  <a:cubicBezTo>
                    <a:pt x="736" y="13"/>
                    <a:pt x="733" y="16"/>
                    <a:pt x="728" y="16"/>
                  </a:cubicBezTo>
                  <a:lnTo>
                    <a:pt x="680" y="16"/>
                  </a:lnTo>
                  <a:cubicBezTo>
                    <a:pt x="676" y="16"/>
                    <a:pt x="672" y="13"/>
                    <a:pt x="672" y="8"/>
                  </a:cubicBezTo>
                  <a:cubicBezTo>
                    <a:pt x="672" y="4"/>
                    <a:pt x="676" y="0"/>
                    <a:pt x="680" y="0"/>
                  </a:cubicBezTo>
                  <a:close/>
                  <a:moveTo>
                    <a:pt x="776" y="0"/>
                  </a:moveTo>
                  <a:lnTo>
                    <a:pt x="824" y="0"/>
                  </a:lnTo>
                  <a:cubicBezTo>
                    <a:pt x="829" y="0"/>
                    <a:pt x="832" y="4"/>
                    <a:pt x="832" y="8"/>
                  </a:cubicBezTo>
                  <a:cubicBezTo>
                    <a:pt x="832" y="13"/>
                    <a:pt x="829" y="16"/>
                    <a:pt x="824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872" y="0"/>
                  </a:moveTo>
                  <a:lnTo>
                    <a:pt x="920" y="0"/>
                  </a:lnTo>
                  <a:cubicBezTo>
                    <a:pt x="925" y="0"/>
                    <a:pt x="928" y="4"/>
                    <a:pt x="928" y="8"/>
                  </a:cubicBezTo>
                  <a:cubicBezTo>
                    <a:pt x="928" y="13"/>
                    <a:pt x="925" y="16"/>
                    <a:pt x="920" y="16"/>
                  </a:cubicBezTo>
                  <a:lnTo>
                    <a:pt x="872" y="16"/>
                  </a:lnTo>
                  <a:cubicBezTo>
                    <a:pt x="868" y="16"/>
                    <a:pt x="864" y="13"/>
                    <a:pt x="864" y="8"/>
                  </a:cubicBezTo>
                  <a:cubicBezTo>
                    <a:pt x="864" y="4"/>
                    <a:pt x="868" y="0"/>
                    <a:pt x="872" y="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96" name="Freeform 80"/>
            <p:cNvSpPr>
              <a:spLocks noEditPoints="1"/>
            </p:cNvSpPr>
            <p:nvPr/>
          </p:nvSpPr>
          <p:spPr bwMode="auto">
            <a:xfrm>
              <a:off x="352" y="2314"/>
              <a:ext cx="9" cy="159"/>
            </a:xfrm>
            <a:custGeom>
              <a:avLst/>
              <a:gdLst>
                <a:gd name="T0" fmla="*/ 16 w 16"/>
                <a:gd name="T1" fmla="*/ 8 h 352"/>
                <a:gd name="T2" fmla="*/ 16 w 16"/>
                <a:gd name="T3" fmla="*/ 56 h 352"/>
                <a:gd name="T4" fmla="*/ 8 w 16"/>
                <a:gd name="T5" fmla="*/ 64 h 352"/>
                <a:gd name="T6" fmla="*/ 0 w 16"/>
                <a:gd name="T7" fmla="*/ 56 h 352"/>
                <a:gd name="T8" fmla="*/ 0 w 16"/>
                <a:gd name="T9" fmla="*/ 8 h 352"/>
                <a:gd name="T10" fmla="*/ 8 w 16"/>
                <a:gd name="T11" fmla="*/ 0 h 352"/>
                <a:gd name="T12" fmla="*/ 16 w 16"/>
                <a:gd name="T13" fmla="*/ 8 h 352"/>
                <a:gd name="T14" fmla="*/ 16 w 16"/>
                <a:gd name="T15" fmla="*/ 104 h 352"/>
                <a:gd name="T16" fmla="*/ 16 w 16"/>
                <a:gd name="T17" fmla="*/ 152 h 352"/>
                <a:gd name="T18" fmla="*/ 8 w 16"/>
                <a:gd name="T19" fmla="*/ 160 h 352"/>
                <a:gd name="T20" fmla="*/ 0 w 16"/>
                <a:gd name="T21" fmla="*/ 152 h 352"/>
                <a:gd name="T22" fmla="*/ 0 w 16"/>
                <a:gd name="T23" fmla="*/ 104 h 352"/>
                <a:gd name="T24" fmla="*/ 8 w 16"/>
                <a:gd name="T25" fmla="*/ 96 h 352"/>
                <a:gd name="T26" fmla="*/ 16 w 16"/>
                <a:gd name="T27" fmla="*/ 104 h 352"/>
                <a:gd name="T28" fmla="*/ 16 w 16"/>
                <a:gd name="T29" fmla="*/ 200 h 352"/>
                <a:gd name="T30" fmla="*/ 16 w 16"/>
                <a:gd name="T31" fmla="*/ 248 h 352"/>
                <a:gd name="T32" fmla="*/ 8 w 16"/>
                <a:gd name="T33" fmla="*/ 256 h 352"/>
                <a:gd name="T34" fmla="*/ 0 w 16"/>
                <a:gd name="T35" fmla="*/ 248 h 352"/>
                <a:gd name="T36" fmla="*/ 0 w 16"/>
                <a:gd name="T37" fmla="*/ 200 h 352"/>
                <a:gd name="T38" fmla="*/ 8 w 16"/>
                <a:gd name="T39" fmla="*/ 192 h 352"/>
                <a:gd name="T40" fmla="*/ 16 w 16"/>
                <a:gd name="T41" fmla="*/ 200 h 352"/>
                <a:gd name="T42" fmla="*/ 16 w 16"/>
                <a:gd name="T43" fmla="*/ 296 h 352"/>
                <a:gd name="T44" fmla="*/ 16 w 16"/>
                <a:gd name="T45" fmla="*/ 344 h 352"/>
                <a:gd name="T46" fmla="*/ 8 w 16"/>
                <a:gd name="T47" fmla="*/ 352 h 352"/>
                <a:gd name="T48" fmla="*/ 0 w 16"/>
                <a:gd name="T49" fmla="*/ 344 h 352"/>
                <a:gd name="T50" fmla="*/ 0 w 16"/>
                <a:gd name="T51" fmla="*/ 296 h 352"/>
                <a:gd name="T52" fmla="*/ 8 w 16"/>
                <a:gd name="T53" fmla="*/ 288 h 352"/>
                <a:gd name="T54" fmla="*/ 16 w 16"/>
                <a:gd name="T55" fmla="*/ 296 h 3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"/>
                <a:gd name="T85" fmla="*/ 0 h 352"/>
                <a:gd name="T86" fmla="*/ 16 w 16"/>
                <a:gd name="T87" fmla="*/ 352 h 3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" h="352">
                  <a:moveTo>
                    <a:pt x="16" y="8"/>
                  </a:moveTo>
                  <a:lnTo>
                    <a:pt x="16" y="56"/>
                  </a:lnTo>
                  <a:cubicBezTo>
                    <a:pt x="16" y="61"/>
                    <a:pt x="13" y="64"/>
                    <a:pt x="8" y="64"/>
                  </a:cubicBezTo>
                  <a:cubicBezTo>
                    <a:pt x="4" y="64"/>
                    <a:pt x="0" y="61"/>
                    <a:pt x="0" y="56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  <a:moveTo>
                    <a:pt x="16" y="104"/>
                  </a:moveTo>
                  <a:lnTo>
                    <a:pt x="16" y="152"/>
                  </a:lnTo>
                  <a:cubicBezTo>
                    <a:pt x="16" y="157"/>
                    <a:pt x="13" y="160"/>
                    <a:pt x="8" y="160"/>
                  </a:cubicBezTo>
                  <a:cubicBezTo>
                    <a:pt x="4" y="160"/>
                    <a:pt x="0" y="157"/>
                    <a:pt x="0" y="152"/>
                  </a:cubicBezTo>
                  <a:lnTo>
                    <a:pt x="0" y="104"/>
                  </a:lnTo>
                  <a:cubicBezTo>
                    <a:pt x="0" y="100"/>
                    <a:pt x="4" y="96"/>
                    <a:pt x="8" y="96"/>
                  </a:cubicBezTo>
                  <a:cubicBezTo>
                    <a:pt x="13" y="96"/>
                    <a:pt x="16" y="100"/>
                    <a:pt x="16" y="104"/>
                  </a:cubicBezTo>
                  <a:close/>
                  <a:moveTo>
                    <a:pt x="16" y="200"/>
                  </a:moveTo>
                  <a:lnTo>
                    <a:pt x="16" y="248"/>
                  </a:lnTo>
                  <a:cubicBezTo>
                    <a:pt x="16" y="253"/>
                    <a:pt x="13" y="256"/>
                    <a:pt x="8" y="256"/>
                  </a:cubicBezTo>
                  <a:cubicBezTo>
                    <a:pt x="4" y="256"/>
                    <a:pt x="0" y="253"/>
                    <a:pt x="0" y="248"/>
                  </a:cubicBezTo>
                  <a:lnTo>
                    <a:pt x="0" y="200"/>
                  </a:lnTo>
                  <a:cubicBezTo>
                    <a:pt x="0" y="196"/>
                    <a:pt x="4" y="192"/>
                    <a:pt x="8" y="192"/>
                  </a:cubicBezTo>
                  <a:cubicBezTo>
                    <a:pt x="13" y="192"/>
                    <a:pt x="16" y="196"/>
                    <a:pt x="16" y="200"/>
                  </a:cubicBezTo>
                  <a:close/>
                  <a:moveTo>
                    <a:pt x="16" y="296"/>
                  </a:moveTo>
                  <a:lnTo>
                    <a:pt x="16" y="344"/>
                  </a:lnTo>
                  <a:cubicBezTo>
                    <a:pt x="16" y="349"/>
                    <a:pt x="13" y="352"/>
                    <a:pt x="8" y="352"/>
                  </a:cubicBezTo>
                  <a:cubicBezTo>
                    <a:pt x="4" y="352"/>
                    <a:pt x="0" y="349"/>
                    <a:pt x="0" y="344"/>
                  </a:cubicBezTo>
                  <a:lnTo>
                    <a:pt x="0" y="296"/>
                  </a:lnTo>
                  <a:cubicBezTo>
                    <a:pt x="0" y="292"/>
                    <a:pt x="4" y="288"/>
                    <a:pt x="8" y="288"/>
                  </a:cubicBezTo>
                  <a:cubicBezTo>
                    <a:pt x="13" y="288"/>
                    <a:pt x="16" y="292"/>
                    <a:pt x="16" y="296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97" name="Freeform 81"/>
            <p:cNvSpPr>
              <a:spLocks/>
            </p:cNvSpPr>
            <p:nvPr/>
          </p:nvSpPr>
          <p:spPr bwMode="auto">
            <a:xfrm>
              <a:off x="318" y="2269"/>
              <a:ext cx="76" cy="64"/>
            </a:xfrm>
            <a:custGeom>
              <a:avLst/>
              <a:gdLst>
                <a:gd name="T0" fmla="*/ 69 w 138"/>
                <a:gd name="T1" fmla="*/ 0 h 139"/>
                <a:gd name="T2" fmla="*/ 138 w 138"/>
                <a:gd name="T3" fmla="*/ 139 h 139"/>
                <a:gd name="T4" fmla="*/ 0 w 138"/>
                <a:gd name="T5" fmla="*/ 139 h 139"/>
                <a:gd name="T6" fmla="*/ 69 w 138"/>
                <a:gd name="T7" fmla="*/ 0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139"/>
                <a:gd name="T14" fmla="*/ 138 w 138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139">
                  <a:moveTo>
                    <a:pt x="69" y="0"/>
                  </a:moveTo>
                  <a:lnTo>
                    <a:pt x="138" y="139"/>
                  </a:lnTo>
                  <a:cubicBezTo>
                    <a:pt x="95" y="117"/>
                    <a:pt x="44" y="117"/>
                    <a:pt x="0" y="139"/>
                  </a:cubicBezTo>
                  <a:lnTo>
                    <a:pt x="69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98" name="Freeform 82"/>
            <p:cNvSpPr>
              <a:spLocks/>
            </p:cNvSpPr>
            <p:nvPr/>
          </p:nvSpPr>
          <p:spPr bwMode="auto">
            <a:xfrm>
              <a:off x="318" y="2468"/>
              <a:ext cx="76" cy="62"/>
            </a:xfrm>
            <a:custGeom>
              <a:avLst/>
              <a:gdLst>
                <a:gd name="T0" fmla="*/ 69 w 138"/>
                <a:gd name="T1" fmla="*/ 138 h 138"/>
                <a:gd name="T2" fmla="*/ 0 w 138"/>
                <a:gd name="T3" fmla="*/ 0 h 138"/>
                <a:gd name="T4" fmla="*/ 138 w 138"/>
                <a:gd name="T5" fmla="*/ 0 h 138"/>
                <a:gd name="T6" fmla="*/ 138 w 138"/>
                <a:gd name="T7" fmla="*/ 0 h 138"/>
                <a:gd name="T8" fmla="*/ 69 w 138"/>
                <a:gd name="T9" fmla="*/ 138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38"/>
                <a:gd name="T17" fmla="*/ 138 w 138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38">
                  <a:moveTo>
                    <a:pt x="69" y="138"/>
                  </a:moveTo>
                  <a:lnTo>
                    <a:pt x="0" y="0"/>
                  </a:lnTo>
                  <a:cubicBezTo>
                    <a:pt x="44" y="22"/>
                    <a:pt x="95" y="22"/>
                    <a:pt x="138" y="0"/>
                  </a:cubicBezTo>
                  <a:lnTo>
                    <a:pt x="69" y="13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599" name="Rectangle 83"/>
            <p:cNvSpPr>
              <a:spLocks noChangeArrowheads="1"/>
            </p:cNvSpPr>
            <p:nvPr/>
          </p:nvSpPr>
          <p:spPr bwMode="auto">
            <a:xfrm>
              <a:off x="93" y="2295"/>
              <a:ext cx="19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可选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3600" name="Rectangle 84"/>
            <p:cNvSpPr>
              <a:spLocks noChangeArrowheads="1"/>
            </p:cNvSpPr>
            <p:nvPr/>
          </p:nvSpPr>
          <p:spPr bwMode="auto">
            <a:xfrm>
              <a:off x="93" y="2411"/>
              <a:ext cx="19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部分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3601" name="Rectangle 56"/>
            <p:cNvSpPr>
              <a:spLocks noChangeArrowheads="1"/>
            </p:cNvSpPr>
            <p:nvPr/>
          </p:nvSpPr>
          <p:spPr bwMode="auto">
            <a:xfrm>
              <a:off x="4141" y="1530"/>
              <a:ext cx="191" cy="462"/>
            </a:xfrm>
            <a:prstGeom prst="rect">
              <a:avLst/>
            </a:prstGeom>
            <a:solidFill>
              <a:srgbClr val="F7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zh-CN" altLang="en-US" sz="16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分组头</a:t>
              </a:r>
              <a:endParaRPr lang="zh-CN" altLang="en-US" sz="32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</p:grpSp>
      <p:sp>
        <p:nvSpPr>
          <p:cNvPr id="363602" name="Rectangle 82"/>
          <p:cNvSpPr>
            <a:spLocks noChangeArrowheads="1"/>
          </p:cNvSpPr>
          <p:nvPr/>
        </p:nvSpPr>
        <p:spPr bwMode="auto">
          <a:xfrm>
            <a:off x="2303463" y="1798638"/>
            <a:ext cx="1331912" cy="3952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3603" name="Text Box 103"/>
          <p:cNvSpPr txBox="1">
            <a:spLocks noChangeArrowheads="1"/>
          </p:cNvSpPr>
          <p:nvPr/>
        </p:nvSpPr>
        <p:spPr bwMode="auto">
          <a:xfrm>
            <a:off x="466725" y="4229100"/>
            <a:ext cx="61928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30000"/>
              </a:spcBef>
            </a:pPr>
            <a:r>
              <a:rPr lang="zh-CN" altLang="en-US" sz="2000" b="0" u="none">
                <a:solidFill>
                  <a:srgbClr val="1A3868"/>
                </a:solidFill>
              </a:rPr>
              <a:t>协议字段</a:t>
            </a:r>
            <a:r>
              <a:rPr lang="en-US" altLang="zh-CN" sz="2000" b="0" u="none">
                <a:solidFill>
                  <a:srgbClr val="1A3868"/>
                </a:solidFill>
              </a:rPr>
              <a:t>——</a:t>
            </a:r>
            <a:r>
              <a:rPr lang="zh-CN" altLang="en-US" sz="2000" b="0" u="none">
                <a:solidFill>
                  <a:srgbClr val="1A3868"/>
                </a:solidFill>
              </a:rPr>
              <a:t>是指使用</a:t>
            </a:r>
            <a:r>
              <a:rPr lang="en-US" altLang="zh-CN" sz="2000" b="0" u="none">
                <a:solidFill>
                  <a:srgbClr val="1A3868"/>
                </a:solidFill>
              </a:rPr>
              <a:t>IP</a:t>
            </a:r>
            <a:r>
              <a:rPr lang="zh-CN" altLang="en-US" sz="2000" b="0" u="none">
                <a:solidFill>
                  <a:srgbClr val="1A3868"/>
                </a:solidFill>
              </a:rPr>
              <a:t>协议的高层协议类型，长度为</a:t>
            </a:r>
            <a:r>
              <a:rPr lang="en-US" altLang="zh-CN" sz="2000" b="0" u="none">
                <a:solidFill>
                  <a:srgbClr val="1A3868"/>
                </a:solidFill>
              </a:rPr>
              <a:t>8</a:t>
            </a:r>
            <a:r>
              <a:rPr lang="zh-CN" altLang="en-US" sz="2000" b="0" u="none">
                <a:solidFill>
                  <a:srgbClr val="1A3868"/>
                </a:solidFill>
              </a:rPr>
              <a:t>位；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1564614" y="1449080"/>
            <a:ext cx="4007518" cy="233791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29667B">
                  <a:shade val="30000"/>
                  <a:satMod val="115000"/>
                </a:srgbClr>
              </a:gs>
              <a:gs pos="50000">
                <a:srgbClr val="29667B">
                  <a:shade val="67500"/>
                  <a:satMod val="115000"/>
                </a:srgbClr>
              </a:gs>
              <a:gs pos="100000">
                <a:srgbClr val="29667B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marL="88900">
              <a:lnSpc>
                <a:spcPct val="90000"/>
              </a:lnSpc>
              <a:tabLst>
                <a:tab pos="5565775" algn="l"/>
              </a:tabLst>
            </a:pPr>
            <a:r>
              <a:rPr lang="zh-CN" altLang="en-US" sz="2000" b="0" u="none" dirty="0">
                <a:solidFill>
                  <a:srgbClr val="FFFF00"/>
                </a:solidFill>
              </a:rPr>
              <a:t>    </a:t>
            </a:r>
            <a:r>
              <a:rPr lang="zh-CN" altLang="en-US" sz="1800" b="0" u="none" dirty="0">
                <a:solidFill>
                  <a:srgbClr val="FFFF00"/>
                </a:solidFill>
              </a:rPr>
              <a:t>协议字段</a:t>
            </a:r>
            <a:r>
              <a:rPr lang="zh-CN" altLang="en-US" sz="1800" b="0" u="none" dirty="0" smtClean="0">
                <a:solidFill>
                  <a:srgbClr val="FFFF00"/>
                </a:solidFill>
              </a:rPr>
              <a:t>值      </a:t>
            </a:r>
            <a:r>
              <a:rPr lang="zh-CN" altLang="en-US" sz="1800" b="0" u="none" dirty="0">
                <a:solidFill>
                  <a:srgbClr val="FFFF00"/>
                </a:solidFill>
              </a:rPr>
              <a:t>高层协议类型</a:t>
            </a:r>
          </a:p>
          <a:p>
            <a:pPr marL="88900">
              <a:lnSpc>
                <a:spcPct val="90000"/>
              </a:lnSpc>
              <a:tabLst>
                <a:tab pos="5565775" algn="l"/>
              </a:tabLst>
            </a:pPr>
            <a:r>
              <a:rPr lang="en-US" altLang="zh-CN" sz="1800" b="0" u="none" dirty="0" smtClean="0">
                <a:solidFill>
                  <a:srgbClr val="FFFF00"/>
                </a:solidFill>
              </a:rPr>
              <a:t>              1                     ICMP</a:t>
            </a:r>
            <a:endParaRPr lang="en-US" altLang="zh-CN" sz="1800" b="0" u="none" dirty="0">
              <a:solidFill>
                <a:srgbClr val="FFFF00"/>
              </a:solidFill>
            </a:endParaRPr>
          </a:p>
          <a:p>
            <a:pPr marL="88900">
              <a:lnSpc>
                <a:spcPct val="90000"/>
              </a:lnSpc>
              <a:tabLst>
                <a:tab pos="5565775" algn="l"/>
              </a:tabLst>
            </a:pPr>
            <a:r>
              <a:rPr lang="en-US" altLang="zh-CN" sz="1800" b="0" u="none" dirty="0" smtClean="0">
                <a:solidFill>
                  <a:srgbClr val="FFFF00"/>
                </a:solidFill>
              </a:rPr>
              <a:t>              2                     IGMP</a:t>
            </a:r>
            <a:endParaRPr lang="en-US" altLang="zh-CN" sz="1800" b="0" u="none" dirty="0">
              <a:solidFill>
                <a:srgbClr val="FFFF00"/>
              </a:solidFill>
            </a:endParaRPr>
          </a:p>
          <a:p>
            <a:pPr marL="88900">
              <a:lnSpc>
                <a:spcPct val="90000"/>
              </a:lnSpc>
              <a:tabLst>
                <a:tab pos="5565775" algn="l"/>
              </a:tabLst>
            </a:pPr>
            <a:r>
              <a:rPr lang="en-US" altLang="zh-CN" sz="1800" b="0" u="none" dirty="0" smtClean="0">
                <a:solidFill>
                  <a:srgbClr val="FFFF00"/>
                </a:solidFill>
              </a:rPr>
              <a:t>              6                      TCP</a:t>
            </a:r>
            <a:endParaRPr lang="en-US" altLang="zh-CN" sz="1800" b="0" u="none" dirty="0">
              <a:solidFill>
                <a:srgbClr val="FFFF00"/>
              </a:solidFill>
            </a:endParaRPr>
          </a:p>
          <a:p>
            <a:pPr marL="88900">
              <a:lnSpc>
                <a:spcPct val="90000"/>
              </a:lnSpc>
              <a:tabLst>
                <a:tab pos="5565775" algn="l"/>
              </a:tabLst>
            </a:pPr>
            <a:r>
              <a:rPr lang="en-US" altLang="zh-CN" sz="1800" b="0" u="none" dirty="0" smtClean="0">
                <a:solidFill>
                  <a:srgbClr val="FFFF00"/>
                </a:solidFill>
              </a:rPr>
              <a:t>              8                      EGP</a:t>
            </a:r>
            <a:endParaRPr lang="en-US" altLang="zh-CN" sz="1800" b="0" u="none" dirty="0">
              <a:solidFill>
                <a:srgbClr val="FFFF00"/>
              </a:solidFill>
            </a:endParaRPr>
          </a:p>
          <a:p>
            <a:pPr marL="88900">
              <a:lnSpc>
                <a:spcPct val="90000"/>
              </a:lnSpc>
              <a:tabLst>
                <a:tab pos="5565775" algn="l"/>
              </a:tabLst>
            </a:pPr>
            <a:r>
              <a:rPr lang="en-US" altLang="zh-CN" sz="1800" b="0" u="none" dirty="0" smtClean="0">
                <a:solidFill>
                  <a:srgbClr val="FFFF00"/>
                </a:solidFill>
              </a:rPr>
              <a:t>             17                     UDP</a:t>
            </a:r>
            <a:endParaRPr lang="en-US" altLang="zh-CN" sz="1800" b="0" u="none" dirty="0">
              <a:solidFill>
                <a:srgbClr val="FFFF00"/>
              </a:solidFill>
            </a:endParaRPr>
          </a:p>
          <a:p>
            <a:pPr marL="88900">
              <a:lnSpc>
                <a:spcPct val="90000"/>
              </a:lnSpc>
              <a:tabLst>
                <a:tab pos="5565775" algn="l"/>
              </a:tabLst>
            </a:pPr>
            <a:r>
              <a:rPr lang="en-US" altLang="zh-CN" sz="1800" b="0" u="none" dirty="0" smtClean="0">
                <a:solidFill>
                  <a:srgbClr val="FFFF00"/>
                </a:solidFill>
              </a:rPr>
              <a:t>             41                     IPv6</a:t>
            </a:r>
            <a:endParaRPr lang="en-US" altLang="zh-CN" sz="1800" b="0" u="none" dirty="0">
              <a:solidFill>
                <a:srgbClr val="FFFF00"/>
              </a:solidFill>
            </a:endParaRPr>
          </a:p>
          <a:p>
            <a:pPr marL="88900">
              <a:lnSpc>
                <a:spcPct val="90000"/>
              </a:lnSpc>
              <a:tabLst>
                <a:tab pos="5565775" algn="l"/>
              </a:tabLst>
            </a:pPr>
            <a:r>
              <a:rPr lang="en-US" altLang="zh-CN" sz="1800" b="0" u="none" dirty="0" smtClean="0">
                <a:solidFill>
                  <a:srgbClr val="FFFF00"/>
                </a:solidFill>
              </a:rPr>
              <a:t>             89                    OSPF</a:t>
            </a:r>
            <a:endParaRPr lang="zh-CN" altLang="en-US" sz="1800" b="0" u="non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602" grpId="0" animBg="1"/>
      <p:bldP spid="36360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570" name="Group 2"/>
          <p:cNvGrpSpPr>
            <a:grpSpLocks/>
          </p:cNvGrpSpPr>
          <p:nvPr/>
        </p:nvGrpSpPr>
        <p:grpSpPr bwMode="auto">
          <a:xfrm>
            <a:off x="95250" y="703263"/>
            <a:ext cx="6924675" cy="3452812"/>
            <a:chOff x="22" y="804"/>
            <a:chExt cx="4362" cy="2175"/>
          </a:xfrm>
        </p:grpSpPr>
        <p:sp>
          <p:nvSpPr>
            <p:cNvPr id="365571" name="AutoShape 6"/>
            <p:cNvSpPr>
              <a:spLocks noChangeAspect="1" noChangeArrowheads="1" noTextEdit="1"/>
            </p:cNvSpPr>
            <p:nvPr/>
          </p:nvSpPr>
          <p:spPr bwMode="auto">
            <a:xfrm>
              <a:off x="22" y="804"/>
              <a:ext cx="4362" cy="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5572" name="Rectangle 7"/>
            <p:cNvSpPr>
              <a:spLocks noChangeArrowheads="1"/>
            </p:cNvSpPr>
            <p:nvPr/>
          </p:nvSpPr>
          <p:spPr bwMode="auto">
            <a:xfrm>
              <a:off x="567" y="967"/>
              <a:ext cx="423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5573" name="Rectangle 8"/>
            <p:cNvSpPr>
              <a:spLocks noChangeArrowheads="1"/>
            </p:cNvSpPr>
            <p:nvPr/>
          </p:nvSpPr>
          <p:spPr bwMode="auto">
            <a:xfrm>
              <a:off x="655" y="1050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版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5574" name="Rectangle 9"/>
            <p:cNvSpPr>
              <a:spLocks noChangeArrowheads="1"/>
            </p:cNvSpPr>
            <p:nvPr/>
          </p:nvSpPr>
          <p:spPr bwMode="auto">
            <a:xfrm>
              <a:off x="788" y="1050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本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5575" name="Rectangle 10"/>
            <p:cNvSpPr>
              <a:spLocks noChangeArrowheads="1"/>
            </p:cNvSpPr>
            <p:nvPr/>
          </p:nvSpPr>
          <p:spPr bwMode="auto">
            <a:xfrm>
              <a:off x="990" y="967"/>
              <a:ext cx="422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5576" name="Rectangle 11"/>
            <p:cNvSpPr>
              <a:spLocks noChangeArrowheads="1"/>
            </p:cNvSpPr>
            <p:nvPr/>
          </p:nvSpPr>
          <p:spPr bwMode="auto">
            <a:xfrm>
              <a:off x="1077" y="982"/>
              <a:ext cx="3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分组头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5577" name="Rectangle 12"/>
            <p:cNvSpPr>
              <a:spLocks noChangeArrowheads="1"/>
            </p:cNvSpPr>
            <p:nvPr/>
          </p:nvSpPr>
          <p:spPr bwMode="auto">
            <a:xfrm>
              <a:off x="1077" y="1090"/>
              <a:ext cx="2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长度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5578" name="Rectangle 13"/>
            <p:cNvSpPr>
              <a:spLocks noChangeArrowheads="1"/>
            </p:cNvSpPr>
            <p:nvPr/>
          </p:nvSpPr>
          <p:spPr bwMode="auto">
            <a:xfrm>
              <a:off x="1412" y="967"/>
              <a:ext cx="844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5579" name="Rectangle 14"/>
            <p:cNvSpPr>
              <a:spLocks noChangeArrowheads="1"/>
            </p:cNvSpPr>
            <p:nvPr/>
          </p:nvSpPr>
          <p:spPr bwMode="auto">
            <a:xfrm>
              <a:off x="1623" y="1050"/>
              <a:ext cx="4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服务类型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5580" name="Rectangle 15"/>
            <p:cNvSpPr>
              <a:spLocks noChangeArrowheads="1"/>
            </p:cNvSpPr>
            <p:nvPr/>
          </p:nvSpPr>
          <p:spPr bwMode="auto">
            <a:xfrm>
              <a:off x="2256" y="967"/>
              <a:ext cx="1689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5581" name="Rectangle 16"/>
            <p:cNvSpPr>
              <a:spLocks noChangeArrowheads="1"/>
            </p:cNvSpPr>
            <p:nvPr/>
          </p:nvSpPr>
          <p:spPr bwMode="auto">
            <a:xfrm>
              <a:off x="2731" y="1050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总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5582" name="Rectangle 17"/>
            <p:cNvSpPr>
              <a:spLocks noChangeArrowheads="1"/>
            </p:cNvSpPr>
            <p:nvPr/>
          </p:nvSpPr>
          <p:spPr bwMode="auto">
            <a:xfrm>
              <a:off x="3048" y="1050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长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5583" name="Rectangle 18"/>
            <p:cNvSpPr>
              <a:spLocks noChangeArrowheads="1"/>
            </p:cNvSpPr>
            <p:nvPr/>
          </p:nvSpPr>
          <p:spPr bwMode="auto">
            <a:xfrm>
              <a:off x="3364" y="1050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度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5584" name="Rectangle 19"/>
            <p:cNvSpPr>
              <a:spLocks noChangeArrowheads="1"/>
            </p:cNvSpPr>
            <p:nvPr/>
          </p:nvSpPr>
          <p:spPr bwMode="auto">
            <a:xfrm>
              <a:off x="567" y="1227"/>
              <a:ext cx="1689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5585" name="Rectangle 20"/>
            <p:cNvSpPr>
              <a:spLocks noChangeArrowheads="1"/>
            </p:cNvSpPr>
            <p:nvPr/>
          </p:nvSpPr>
          <p:spPr bwMode="auto">
            <a:xfrm>
              <a:off x="1253" y="131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标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5586" name="Rectangle 21"/>
            <p:cNvSpPr>
              <a:spLocks noChangeArrowheads="1"/>
            </p:cNvSpPr>
            <p:nvPr/>
          </p:nvSpPr>
          <p:spPr bwMode="auto">
            <a:xfrm>
              <a:off x="1464" y="131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识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5587" name="Rectangle 22"/>
            <p:cNvSpPr>
              <a:spLocks noChangeArrowheads="1"/>
            </p:cNvSpPr>
            <p:nvPr/>
          </p:nvSpPr>
          <p:spPr bwMode="auto">
            <a:xfrm>
              <a:off x="2256" y="1227"/>
              <a:ext cx="422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5588" name="Rectangle 23"/>
            <p:cNvSpPr>
              <a:spLocks noChangeArrowheads="1"/>
            </p:cNvSpPr>
            <p:nvPr/>
          </p:nvSpPr>
          <p:spPr bwMode="auto">
            <a:xfrm>
              <a:off x="2344" y="131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标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5589" name="Rectangle 24"/>
            <p:cNvSpPr>
              <a:spLocks noChangeArrowheads="1"/>
            </p:cNvSpPr>
            <p:nvPr/>
          </p:nvSpPr>
          <p:spPr bwMode="auto">
            <a:xfrm>
              <a:off x="2476" y="131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志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5590" name="Rectangle 25"/>
            <p:cNvSpPr>
              <a:spLocks noChangeArrowheads="1"/>
            </p:cNvSpPr>
            <p:nvPr/>
          </p:nvSpPr>
          <p:spPr bwMode="auto">
            <a:xfrm>
              <a:off x="2678" y="1227"/>
              <a:ext cx="1267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5591" name="Rectangle 26"/>
            <p:cNvSpPr>
              <a:spLocks noChangeArrowheads="1"/>
            </p:cNvSpPr>
            <p:nvPr/>
          </p:nvSpPr>
          <p:spPr bwMode="auto">
            <a:xfrm>
              <a:off x="3153" y="1311"/>
              <a:ext cx="3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片偏移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5592" name="Rectangle 27"/>
            <p:cNvSpPr>
              <a:spLocks noChangeArrowheads="1"/>
            </p:cNvSpPr>
            <p:nvPr/>
          </p:nvSpPr>
          <p:spPr bwMode="auto">
            <a:xfrm>
              <a:off x="567" y="1488"/>
              <a:ext cx="845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5593" name="Rectangle 28"/>
            <p:cNvSpPr>
              <a:spLocks noChangeArrowheads="1"/>
            </p:cNvSpPr>
            <p:nvPr/>
          </p:nvSpPr>
          <p:spPr bwMode="auto">
            <a:xfrm>
              <a:off x="779" y="1572"/>
              <a:ext cx="4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生存时间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5594" name="Rectangle 29"/>
            <p:cNvSpPr>
              <a:spLocks noChangeArrowheads="1"/>
            </p:cNvSpPr>
            <p:nvPr/>
          </p:nvSpPr>
          <p:spPr bwMode="auto">
            <a:xfrm>
              <a:off x="1412" y="1488"/>
              <a:ext cx="844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5595" name="Rectangle 30"/>
            <p:cNvSpPr>
              <a:spLocks noChangeArrowheads="1"/>
            </p:cNvSpPr>
            <p:nvPr/>
          </p:nvSpPr>
          <p:spPr bwMode="auto">
            <a:xfrm>
              <a:off x="1702" y="1572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协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5596" name="Rectangle 31"/>
            <p:cNvSpPr>
              <a:spLocks noChangeArrowheads="1"/>
            </p:cNvSpPr>
            <p:nvPr/>
          </p:nvSpPr>
          <p:spPr bwMode="auto">
            <a:xfrm>
              <a:off x="1860" y="1572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议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5597" name="Rectangle 32"/>
            <p:cNvSpPr>
              <a:spLocks noChangeArrowheads="1"/>
            </p:cNvSpPr>
            <p:nvPr/>
          </p:nvSpPr>
          <p:spPr bwMode="auto">
            <a:xfrm>
              <a:off x="2256" y="1488"/>
              <a:ext cx="1689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5598" name="Rectangle 33"/>
            <p:cNvSpPr>
              <a:spLocks noChangeArrowheads="1"/>
            </p:cNvSpPr>
            <p:nvPr/>
          </p:nvSpPr>
          <p:spPr bwMode="auto">
            <a:xfrm>
              <a:off x="2837" y="1572"/>
              <a:ext cx="56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头部校验和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5599" name="Rectangle 34"/>
            <p:cNvSpPr>
              <a:spLocks noChangeArrowheads="1"/>
            </p:cNvSpPr>
            <p:nvPr/>
          </p:nvSpPr>
          <p:spPr bwMode="auto">
            <a:xfrm>
              <a:off x="567" y="1748"/>
              <a:ext cx="3378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5600" name="Rectangle 35"/>
            <p:cNvSpPr>
              <a:spLocks noChangeArrowheads="1"/>
            </p:cNvSpPr>
            <p:nvPr/>
          </p:nvSpPr>
          <p:spPr bwMode="auto">
            <a:xfrm>
              <a:off x="1973" y="1832"/>
              <a:ext cx="12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6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源</a:t>
              </a:r>
              <a:endParaRPr lang="zh-CN" altLang="en-US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5601" name="Rectangle 36"/>
            <p:cNvSpPr>
              <a:spLocks noChangeArrowheads="1"/>
            </p:cNvSpPr>
            <p:nvPr/>
          </p:nvSpPr>
          <p:spPr bwMode="auto">
            <a:xfrm>
              <a:off x="2154" y="1824"/>
              <a:ext cx="12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600" u="none">
                  <a:solidFill>
                    <a:srgbClr val="003399"/>
                  </a:solidFill>
                  <a:ea typeface="Gulim" pitchFamily="34" charset="-127"/>
                </a:rPr>
                <a:t>IP</a:t>
              </a:r>
              <a:endParaRPr lang="en-US" altLang="zh-CN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5602" name="Rectangle 37"/>
            <p:cNvSpPr>
              <a:spLocks noChangeArrowheads="1"/>
            </p:cNvSpPr>
            <p:nvPr/>
          </p:nvSpPr>
          <p:spPr bwMode="auto">
            <a:xfrm>
              <a:off x="2293" y="1832"/>
              <a:ext cx="2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6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地址</a:t>
              </a:r>
              <a:endParaRPr lang="zh-CN" altLang="en-US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5603" name="Rectangle 38"/>
            <p:cNvSpPr>
              <a:spLocks noChangeArrowheads="1"/>
            </p:cNvSpPr>
            <p:nvPr/>
          </p:nvSpPr>
          <p:spPr bwMode="auto">
            <a:xfrm>
              <a:off x="567" y="2009"/>
              <a:ext cx="3378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5604" name="Rectangle 39"/>
            <p:cNvSpPr>
              <a:spLocks noChangeArrowheads="1"/>
            </p:cNvSpPr>
            <p:nvPr/>
          </p:nvSpPr>
          <p:spPr bwMode="auto">
            <a:xfrm>
              <a:off x="1927" y="2093"/>
              <a:ext cx="2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6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目的</a:t>
              </a:r>
              <a:endParaRPr lang="zh-CN" altLang="en-US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5605" name="Rectangle 40"/>
            <p:cNvSpPr>
              <a:spLocks noChangeArrowheads="1"/>
            </p:cNvSpPr>
            <p:nvPr/>
          </p:nvSpPr>
          <p:spPr bwMode="auto">
            <a:xfrm>
              <a:off x="2212" y="2085"/>
              <a:ext cx="12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600" u="none">
                  <a:solidFill>
                    <a:srgbClr val="003399"/>
                  </a:solidFill>
                  <a:ea typeface="Gulim" pitchFamily="34" charset="-127"/>
                </a:rPr>
                <a:t>IP</a:t>
              </a:r>
              <a:endParaRPr lang="en-US" altLang="zh-CN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5606" name="Rectangle 41"/>
            <p:cNvSpPr>
              <a:spLocks noChangeArrowheads="1"/>
            </p:cNvSpPr>
            <p:nvPr/>
          </p:nvSpPr>
          <p:spPr bwMode="auto">
            <a:xfrm>
              <a:off x="2384" y="2093"/>
              <a:ext cx="2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6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地址</a:t>
              </a:r>
              <a:endParaRPr lang="zh-CN" altLang="en-US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5607" name="Rectangle 42"/>
            <p:cNvSpPr>
              <a:spLocks noChangeArrowheads="1"/>
            </p:cNvSpPr>
            <p:nvPr/>
          </p:nvSpPr>
          <p:spPr bwMode="auto">
            <a:xfrm>
              <a:off x="567" y="2269"/>
              <a:ext cx="2745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5608" name="Rectangle 43"/>
            <p:cNvSpPr>
              <a:spLocks noChangeArrowheads="1"/>
            </p:cNvSpPr>
            <p:nvPr/>
          </p:nvSpPr>
          <p:spPr bwMode="auto">
            <a:xfrm>
              <a:off x="567" y="2269"/>
              <a:ext cx="2745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5609" name="Rectangle 44"/>
            <p:cNvSpPr>
              <a:spLocks noChangeArrowheads="1"/>
            </p:cNvSpPr>
            <p:nvPr/>
          </p:nvSpPr>
          <p:spPr bwMode="auto">
            <a:xfrm>
              <a:off x="1702" y="2353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选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5610" name="Rectangle 45"/>
            <p:cNvSpPr>
              <a:spLocks noChangeArrowheads="1"/>
            </p:cNvSpPr>
            <p:nvPr/>
          </p:nvSpPr>
          <p:spPr bwMode="auto">
            <a:xfrm>
              <a:off x="2071" y="2353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项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5611" name="Rectangle 46"/>
            <p:cNvSpPr>
              <a:spLocks noChangeArrowheads="1"/>
            </p:cNvSpPr>
            <p:nvPr/>
          </p:nvSpPr>
          <p:spPr bwMode="auto">
            <a:xfrm>
              <a:off x="3312" y="2269"/>
              <a:ext cx="633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5612" name="Rectangle 47"/>
            <p:cNvSpPr>
              <a:spLocks noChangeArrowheads="1"/>
            </p:cNvSpPr>
            <p:nvPr/>
          </p:nvSpPr>
          <p:spPr bwMode="auto">
            <a:xfrm>
              <a:off x="3312" y="2269"/>
              <a:ext cx="633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5613" name="Rectangle 48"/>
            <p:cNvSpPr>
              <a:spLocks noChangeArrowheads="1"/>
            </p:cNvSpPr>
            <p:nvPr/>
          </p:nvSpPr>
          <p:spPr bwMode="auto">
            <a:xfrm>
              <a:off x="3470" y="2353"/>
              <a:ext cx="3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填充域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5614" name="Rectangle 49"/>
            <p:cNvSpPr>
              <a:spLocks noChangeArrowheads="1"/>
            </p:cNvSpPr>
            <p:nvPr/>
          </p:nvSpPr>
          <p:spPr bwMode="auto">
            <a:xfrm>
              <a:off x="567" y="2530"/>
              <a:ext cx="3378" cy="435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5615" name="Freeform 50"/>
            <p:cNvSpPr>
              <a:spLocks noEditPoints="1"/>
            </p:cNvSpPr>
            <p:nvPr/>
          </p:nvSpPr>
          <p:spPr bwMode="auto">
            <a:xfrm>
              <a:off x="3941" y="964"/>
              <a:ext cx="404" cy="7"/>
            </a:xfrm>
            <a:custGeom>
              <a:avLst/>
              <a:gdLst>
                <a:gd name="T0" fmla="*/ 8 w 736"/>
                <a:gd name="T1" fmla="*/ 0 h 16"/>
                <a:gd name="T2" fmla="*/ 56 w 736"/>
                <a:gd name="T3" fmla="*/ 0 h 16"/>
                <a:gd name="T4" fmla="*/ 64 w 736"/>
                <a:gd name="T5" fmla="*/ 8 h 16"/>
                <a:gd name="T6" fmla="*/ 56 w 736"/>
                <a:gd name="T7" fmla="*/ 16 h 16"/>
                <a:gd name="T8" fmla="*/ 8 w 736"/>
                <a:gd name="T9" fmla="*/ 16 h 16"/>
                <a:gd name="T10" fmla="*/ 0 w 736"/>
                <a:gd name="T11" fmla="*/ 8 h 16"/>
                <a:gd name="T12" fmla="*/ 8 w 736"/>
                <a:gd name="T13" fmla="*/ 0 h 16"/>
                <a:gd name="T14" fmla="*/ 104 w 736"/>
                <a:gd name="T15" fmla="*/ 0 h 16"/>
                <a:gd name="T16" fmla="*/ 152 w 736"/>
                <a:gd name="T17" fmla="*/ 0 h 16"/>
                <a:gd name="T18" fmla="*/ 160 w 736"/>
                <a:gd name="T19" fmla="*/ 8 h 16"/>
                <a:gd name="T20" fmla="*/ 152 w 736"/>
                <a:gd name="T21" fmla="*/ 16 h 16"/>
                <a:gd name="T22" fmla="*/ 104 w 736"/>
                <a:gd name="T23" fmla="*/ 16 h 16"/>
                <a:gd name="T24" fmla="*/ 96 w 736"/>
                <a:gd name="T25" fmla="*/ 8 h 16"/>
                <a:gd name="T26" fmla="*/ 104 w 736"/>
                <a:gd name="T27" fmla="*/ 0 h 16"/>
                <a:gd name="T28" fmla="*/ 200 w 736"/>
                <a:gd name="T29" fmla="*/ 0 h 16"/>
                <a:gd name="T30" fmla="*/ 248 w 736"/>
                <a:gd name="T31" fmla="*/ 0 h 16"/>
                <a:gd name="T32" fmla="*/ 256 w 736"/>
                <a:gd name="T33" fmla="*/ 8 h 16"/>
                <a:gd name="T34" fmla="*/ 248 w 736"/>
                <a:gd name="T35" fmla="*/ 16 h 16"/>
                <a:gd name="T36" fmla="*/ 200 w 736"/>
                <a:gd name="T37" fmla="*/ 16 h 16"/>
                <a:gd name="T38" fmla="*/ 192 w 736"/>
                <a:gd name="T39" fmla="*/ 8 h 16"/>
                <a:gd name="T40" fmla="*/ 200 w 736"/>
                <a:gd name="T41" fmla="*/ 0 h 16"/>
                <a:gd name="T42" fmla="*/ 296 w 736"/>
                <a:gd name="T43" fmla="*/ 0 h 16"/>
                <a:gd name="T44" fmla="*/ 344 w 736"/>
                <a:gd name="T45" fmla="*/ 0 h 16"/>
                <a:gd name="T46" fmla="*/ 352 w 736"/>
                <a:gd name="T47" fmla="*/ 8 h 16"/>
                <a:gd name="T48" fmla="*/ 344 w 736"/>
                <a:gd name="T49" fmla="*/ 16 h 16"/>
                <a:gd name="T50" fmla="*/ 296 w 736"/>
                <a:gd name="T51" fmla="*/ 16 h 16"/>
                <a:gd name="T52" fmla="*/ 288 w 736"/>
                <a:gd name="T53" fmla="*/ 8 h 16"/>
                <a:gd name="T54" fmla="*/ 296 w 736"/>
                <a:gd name="T55" fmla="*/ 0 h 16"/>
                <a:gd name="T56" fmla="*/ 392 w 736"/>
                <a:gd name="T57" fmla="*/ 0 h 16"/>
                <a:gd name="T58" fmla="*/ 440 w 736"/>
                <a:gd name="T59" fmla="*/ 0 h 16"/>
                <a:gd name="T60" fmla="*/ 448 w 736"/>
                <a:gd name="T61" fmla="*/ 8 h 16"/>
                <a:gd name="T62" fmla="*/ 440 w 736"/>
                <a:gd name="T63" fmla="*/ 16 h 16"/>
                <a:gd name="T64" fmla="*/ 392 w 736"/>
                <a:gd name="T65" fmla="*/ 16 h 16"/>
                <a:gd name="T66" fmla="*/ 384 w 736"/>
                <a:gd name="T67" fmla="*/ 8 h 16"/>
                <a:gd name="T68" fmla="*/ 392 w 736"/>
                <a:gd name="T69" fmla="*/ 0 h 16"/>
                <a:gd name="T70" fmla="*/ 488 w 736"/>
                <a:gd name="T71" fmla="*/ 0 h 16"/>
                <a:gd name="T72" fmla="*/ 536 w 736"/>
                <a:gd name="T73" fmla="*/ 0 h 16"/>
                <a:gd name="T74" fmla="*/ 544 w 736"/>
                <a:gd name="T75" fmla="*/ 8 h 16"/>
                <a:gd name="T76" fmla="*/ 536 w 736"/>
                <a:gd name="T77" fmla="*/ 16 h 16"/>
                <a:gd name="T78" fmla="*/ 488 w 736"/>
                <a:gd name="T79" fmla="*/ 16 h 16"/>
                <a:gd name="T80" fmla="*/ 480 w 736"/>
                <a:gd name="T81" fmla="*/ 8 h 16"/>
                <a:gd name="T82" fmla="*/ 488 w 736"/>
                <a:gd name="T83" fmla="*/ 0 h 16"/>
                <a:gd name="T84" fmla="*/ 584 w 736"/>
                <a:gd name="T85" fmla="*/ 0 h 16"/>
                <a:gd name="T86" fmla="*/ 632 w 736"/>
                <a:gd name="T87" fmla="*/ 0 h 16"/>
                <a:gd name="T88" fmla="*/ 640 w 736"/>
                <a:gd name="T89" fmla="*/ 8 h 16"/>
                <a:gd name="T90" fmla="*/ 632 w 736"/>
                <a:gd name="T91" fmla="*/ 16 h 16"/>
                <a:gd name="T92" fmla="*/ 584 w 736"/>
                <a:gd name="T93" fmla="*/ 16 h 16"/>
                <a:gd name="T94" fmla="*/ 576 w 736"/>
                <a:gd name="T95" fmla="*/ 8 h 16"/>
                <a:gd name="T96" fmla="*/ 584 w 736"/>
                <a:gd name="T97" fmla="*/ 0 h 16"/>
                <a:gd name="T98" fmla="*/ 680 w 736"/>
                <a:gd name="T99" fmla="*/ 0 h 16"/>
                <a:gd name="T100" fmla="*/ 728 w 736"/>
                <a:gd name="T101" fmla="*/ 0 h 16"/>
                <a:gd name="T102" fmla="*/ 736 w 736"/>
                <a:gd name="T103" fmla="*/ 8 h 16"/>
                <a:gd name="T104" fmla="*/ 728 w 736"/>
                <a:gd name="T105" fmla="*/ 16 h 16"/>
                <a:gd name="T106" fmla="*/ 680 w 736"/>
                <a:gd name="T107" fmla="*/ 16 h 16"/>
                <a:gd name="T108" fmla="*/ 672 w 736"/>
                <a:gd name="T109" fmla="*/ 8 h 16"/>
                <a:gd name="T110" fmla="*/ 680 w 736"/>
                <a:gd name="T111" fmla="*/ 0 h 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36"/>
                <a:gd name="T169" fmla="*/ 0 h 16"/>
                <a:gd name="T170" fmla="*/ 736 w 736"/>
                <a:gd name="T171" fmla="*/ 16 h 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36" h="16">
                  <a:moveTo>
                    <a:pt x="8" y="0"/>
                  </a:moveTo>
                  <a:lnTo>
                    <a:pt x="56" y="0"/>
                  </a:lnTo>
                  <a:cubicBezTo>
                    <a:pt x="61" y="0"/>
                    <a:pt x="64" y="4"/>
                    <a:pt x="64" y="8"/>
                  </a:cubicBezTo>
                  <a:cubicBezTo>
                    <a:pt x="64" y="13"/>
                    <a:pt x="61" y="16"/>
                    <a:pt x="56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04" y="0"/>
                  </a:moveTo>
                  <a:lnTo>
                    <a:pt x="152" y="0"/>
                  </a:lnTo>
                  <a:cubicBezTo>
                    <a:pt x="157" y="0"/>
                    <a:pt x="160" y="4"/>
                    <a:pt x="160" y="8"/>
                  </a:cubicBezTo>
                  <a:cubicBezTo>
                    <a:pt x="160" y="13"/>
                    <a:pt x="157" y="16"/>
                    <a:pt x="152" y="16"/>
                  </a:cubicBezTo>
                  <a:lnTo>
                    <a:pt x="104" y="16"/>
                  </a:lnTo>
                  <a:cubicBezTo>
                    <a:pt x="100" y="16"/>
                    <a:pt x="96" y="13"/>
                    <a:pt x="96" y="8"/>
                  </a:cubicBezTo>
                  <a:cubicBezTo>
                    <a:pt x="96" y="4"/>
                    <a:pt x="100" y="0"/>
                    <a:pt x="104" y="0"/>
                  </a:cubicBezTo>
                  <a:close/>
                  <a:moveTo>
                    <a:pt x="200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200" y="16"/>
                  </a:lnTo>
                  <a:cubicBezTo>
                    <a:pt x="196" y="16"/>
                    <a:pt x="192" y="13"/>
                    <a:pt x="192" y="8"/>
                  </a:cubicBezTo>
                  <a:cubicBezTo>
                    <a:pt x="192" y="4"/>
                    <a:pt x="196" y="0"/>
                    <a:pt x="200" y="0"/>
                  </a:cubicBezTo>
                  <a:close/>
                  <a:moveTo>
                    <a:pt x="296" y="0"/>
                  </a:moveTo>
                  <a:lnTo>
                    <a:pt x="344" y="0"/>
                  </a:lnTo>
                  <a:cubicBezTo>
                    <a:pt x="349" y="0"/>
                    <a:pt x="352" y="4"/>
                    <a:pt x="352" y="8"/>
                  </a:cubicBezTo>
                  <a:cubicBezTo>
                    <a:pt x="352" y="13"/>
                    <a:pt x="349" y="16"/>
                    <a:pt x="344" y="16"/>
                  </a:cubicBezTo>
                  <a:lnTo>
                    <a:pt x="296" y="16"/>
                  </a:lnTo>
                  <a:cubicBezTo>
                    <a:pt x="292" y="16"/>
                    <a:pt x="288" y="13"/>
                    <a:pt x="288" y="8"/>
                  </a:cubicBezTo>
                  <a:cubicBezTo>
                    <a:pt x="288" y="4"/>
                    <a:pt x="292" y="0"/>
                    <a:pt x="296" y="0"/>
                  </a:cubicBezTo>
                  <a:close/>
                  <a:moveTo>
                    <a:pt x="392" y="0"/>
                  </a:moveTo>
                  <a:lnTo>
                    <a:pt x="440" y="0"/>
                  </a:lnTo>
                  <a:cubicBezTo>
                    <a:pt x="445" y="0"/>
                    <a:pt x="448" y="4"/>
                    <a:pt x="448" y="8"/>
                  </a:cubicBezTo>
                  <a:cubicBezTo>
                    <a:pt x="448" y="13"/>
                    <a:pt x="445" y="16"/>
                    <a:pt x="440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488" y="0"/>
                  </a:moveTo>
                  <a:lnTo>
                    <a:pt x="536" y="0"/>
                  </a:lnTo>
                  <a:cubicBezTo>
                    <a:pt x="541" y="0"/>
                    <a:pt x="544" y="4"/>
                    <a:pt x="544" y="8"/>
                  </a:cubicBezTo>
                  <a:cubicBezTo>
                    <a:pt x="544" y="13"/>
                    <a:pt x="541" y="16"/>
                    <a:pt x="536" y="16"/>
                  </a:cubicBezTo>
                  <a:lnTo>
                    <a:pt x="488" y="16"/>
                  </a:lnTo>
                  <a:cubicBezTo>
                    <a:pt x="484" y="16"/>
                    <a:pt x="480" y="13"/>
                    <a:pt x="480" y="8"/>
                  </a:cubicBezTo>
                  <a:cubicBezTo>
                    <a:pt x="480" y="4"/>
                    <a:pt x="484" y="0"/>
                    <a:pt x="488" y="0"/>
                  </a:cubicBezTo>
                  <a:close/>
                  <a:moveTo>
                    <a:pt x="584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584" y="16"/>
                  </a:lnTo>
                  <a:cubicBezTo>
                    <a:pt x="580" y="16"/>
                    <a:pt x="576" y="13"/>
                    <a:pt x="576" y="8"/>
                  </a:cubicBezTo>
                  <a:cubicBezTo>
                    <a:pt x="576" y="4"/>
                    <a:pt x="580" y="0"/>
                    <a:pt x="584" y="0"/>
                  </a:cubicBezTo>
                  <a:close/>
                  <a:moveTo>
                    <a:pt x="680" y="0"/>
                  </a:moveTo>
                  <a:lnTo>
                    <a:pt x="728" y="0"/>
                  </a:lnTo>
                  <a:cubicBezTo>
                    <a:pt x="733" y="0"/>
                    <a:pt x="736" y="4"/>
                    <a:pt x="736" y="8"/>
                  </a:cubicBezTo>
                  <a:cubicBezTo>
                    <a:pt x="736" y="13"/>
                    <a:pt x="733" y="16"/>
                    <a:pt x="728" y="16"/>
                  </a:cubicBezTo>
                  <a:lnTo>
                    <a:pt x="680" y="16"/>
                  </a:lnTo>
                  <a:cubicBezTo>
                    <a:pt x="676" y="16"/>
                    <a:pt x="672" y="13"/>
                    <a:pt x="672" y="8"/>
                  </a:cubicBezTo>
                  <a:cubicBezTo>
                    <a:pt x="672" y="4"/>
                    <a:pt x="676" y="0"/>
                    <a:pt x="680" y="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5616" name="Freeform 51"/>
            <p:cNvSpPr>
              <a:spLocks noEditPoints="1"/>
            </p:cNvSpPr>
            <p:nvPr/>
          </p:nvSpPr>
          <p:spPr bwMode="auto">
            <a:xfrm>
              <a:off x="3941" y="2527"/>
              <a:ext cx="404" cy="7"/>
            </a:xfrm>
            <a:custGeom>
              <a:avLst/>
              <a:gdLst>
                <a:gd name="T0" fmla="*/ 8 w 736"/>
                <a:gd name="T1" fmla="*/ 0 h 16"/>
                <a:gd name="T2" fmla="*/ 56 w 736"/>
                <a:gd name="T3" fmla="*/ 0 h 16"/>
                <a:gd name="T4" fmla="*/ 64 w 736"/>
                <a:gd name="T5" fmla="*/ 8 h 16"/>
                <a:gd name="T6" fmla="*/ 56 w 736"/>
                <a:gd name="T7" fmla="*/ 16 h 16"/>
                <a:gd name="T8" fmla="*/ 8 w 736"/>
                <a:gd name="T9" fmla="*/ 16 h 16"/>
                <a:gd name="T10" fmla="*/ 0 w 736"/>
                <a:gd name="T11" fmla="*/ 8 h 16"/>
                <a:gd name="T12" fmla="*/ 8 w 736"/>
                <a:gd name="T13" fmla="*/ 0 h 16"/>
                <a:gd name="T14" fmla="*/ 104 w 736"/>
                <a:gd name="T15" fmla="*/ 0 h 16"/>
                <a:gd name="T16" fmla="*/ 152 w 736"/>
                <a:gd name="T17" fmla="*/ 0 h 16"/>
                <a:gd name="T18" fmla="*/ 160 w 736"/>
                <a:gd name="T19" fmla="*/ 8 h 16"/>
                <a:gd name="T20" fmla="*/ 152 w 736"/>
                <a:gd name="T21" fmla="*/ 16 h 16"/>
                <a:gd name="T22" fmla="*/ 104 w 736"/>
                <a:gd name="T23" fmla="*/ 16 h 16"/>
                <a:gd name="T24" fmla="*/ 96 w 736"/>
                <a:gd name="T25" fmla="*/ 8 h 16"/>
                <a:gd name="T26" fmla="*/ 104 w 736"/>
                <a:gd name="T27" fmla="*/ 0 h 16"/>
                <a:gd name="T28" fmla="*/ 200 w 736"/>
                <a:gd name="T29" fmla="*/ 0 h 16"/>
                <a:gd name="T30" fmla="*/ 248 w 736"/>
                <a:gd name="T31" fmla="*/ 0 h 16"/>
                <a:gd name="T32" fmla="*/ 256 w 736"/>
                <a:gd name="T33" fmla="*/ 8 h 16"/>
                <a:gd name="T34" fmla="*/ 248 w 736"/>
                <a:gd name="T35" fmla="*/ 16 h 16"/>
                <a:gd name="T36" fmla="*/ 200 w 736"/>
                <a:gd name="T37" fmla="*/ 16 h 16"/>
                <a:gd name="T38" fmla="*/ 192 w 736"/>
                <a:gd name="T39" fmla="*/ 8 h 16"/>
                <a:gd name="T40" fmla="*/ 200 w 736"/>
                <a:gd name="T41" fmla="*/ 0 h 16"/>
                <a:gd name="T42" fmla="*/ 296 w 736"/>
                <a:gd name="T43" fmla="*/ 0 h 16"/>
                <a:gd name="T44" fmla="*/ 344 w 736"/>
                <a:gd name="T45" fmla="*/ 0 h 16"/>
                <a:gd name="T46" fmla="*/ 352 w 736"/>
                <a:gd name="T47" fmla="*/ 8 h 16"/>
                <a:gd name="T48" fmla="*/ 344 w 736"/>
                <a:gd name="T49" fmla="*/ 16 h 16"/>
                <a:gd name="T50" fmla="*/ 296 w 736"/>
                <a:gd name="T51" fmla="*/ 16 h 16"/>
                <a:gd name="T52" fmla="*/ 288 w 736"/>
                <a:gd name="T53" fmla="*/ 8 h 16"/>
                <a:gd name="T54" fmla="*/ 296 w 736"/>
                <a:gd name="T55" fmla="*/ 0 h 16"/>
                <a:gd name="T56" fmla="*/ 392 w 736"/>
                <a:gd name="T57" fmla="*/ 0 h 16"/>
                <a:gd name="T58" fmla="*/ 440 w 736"/>
                <a:gd name="T59" fmla="*/ 0 h 16"/>
                <a:gd name="T60" fmla="*/ 448 w 736"/>
                <a:gd name="T61" fmla="*/ 8 h 16"/>
                <a:gd name="T62" fmla="*/ 440 w 736"/>
                <a:gd name="T63" fmla="*/ 16 h 16"/>
                <a:gd name="T64" fmla="*/ 392 w 736"/>
                <a:gd name="T65" fmla="*/ 16 h 16"/>
                <a:gd name="T66" fmla="*/ 384 w 736"/>
                <a:gd name="T67" fmla="*/ 8 h 16"/>
                <a:gd name="T68" fmla="*/ 392 w 736"/>
                <a:gd name="T69" fmla="*/ 0 h 16"/>
                <a:gd name="T70" fmla="*/ 488 w 736"/>
                <a:gd name="T71" fmla="*/ 0 h 16"/>
                <a:gd name="T72" fmla="*/ 536 w 736"/>
                <a:gd name="T73" fmla="*/ 0 h 16"/>
                <a:gd name="T74" fmla="*/ 544 w 736"/>
                <a:gd name="T75" fmla="*/ 8 h 16"/>
                <a:gd name="T76" fmla="*/ 536 w 736"/>
                <a:gd name="T77" fmla="*/ 16 h 16"/>
                <a:gd name="T78" fmla="*/ 488 w 736"/>
                <a:gd name="T79" fmla="*/ 16 h 16"/>
                <a:gd name="T80" fmla="*/ 480 w 736"/>
                <a:gd name="T81" fmla="*/ 8 h 16"/>
                <a:gd name="T82" fmla="*/ 488 w 736"/>
                <a:gd name="T83" fmla="*/ 0 h 16"/>
                <a:gd name="T84" fmla="*/ 584 w 736"/>
                <a:gd name="T85" fmla="*/ 0 h 16"/>
                <a:gd name="T86" fmla="*/ 632 w 736"/>
                <a:gd name="T87" fmla="*/ 0 h 16"/>
                <a:gd name="T88" fmla="*/ 640 w 736"/>
                <a:gd name="T89" fmla="*/ 8 h 16"/>
                <a:gd name="T90" fmla="*/ 632 w 736"/>
                <a:gd name="T91" fmla="*/ 16 h 16"/>
                <a:gd name="T92" fmla="*/ 584 w 736"/>
                <a:gd name="T93" fmla="*/ 16 h 16"/>
                <a:gd name="T94" fmla="*/ 576 w 736"/>
                <a:gd name="T95" fmla="*/ 8 h 16"/>
                <a:gd name="T96" fmla="*/ 584 w 736"/>
                <a:gd name="T97" fmla="*/ 0 h 16"/>
                <a:gd name="T98" fmla="*/ 680 w 736"/>
                <a:gd name="T99" fmla="*/ 0 h 16"/>
                <a:gd name="T100" fmla="*/ 728 w 736"/>
                <a:gd name="T101" fmla="*/ 0 h 16"/>
                <a:gd name="T102" fmla="*/ 736 w 736"/>
                <a:gd name="T103" fmla="*/ 8 h 16"/>
                <a:gd name="T104" fmla="*/ 728 w 736"/>
                <a:gd name="T105" fmla="*/ 16 h 16"/>
                <a:gd name="T106" fmla="*/ 680 w 736"/>
                <a:gd name="T107" fmla="*/ 16 h 16"/>
                <a:gd name="T108" fmla="*/ 672 w 736"/>
                <a:gd name="T109" fmla="*/ 8 h 16"/>
                <a:gd name="T110" fmla="*/ 680 w 736"/>
                <a:gd name="T111" fmla="*/ 0 h 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36"/>
                <a:gd name="T169" fmla="*/ 0 h 16"/>
                <a:gd name="T170" fmla="*/ 736 w 736"/>
                <a:gd name="T171" fmla="*/ 16 h 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36" h="16">
                  <a:moveTo>
                    <a:pt x="8" y="0"/>
                  </a:moveTo>
                  <a:lnTo>
                    <a:pt x="56" y="0"/>
                  </a:lnTo>
                  <a:cubicBezTo>
                    <a:pt x="61" y="0"/>
                    <a:pt x="64" y="4"/>
                    <a:pt x="64" y="8"/>
                  </a:cubicBezTo>
                  <a:cubicBezTo>
                    <a:pt x="64" y="13"/>
                    <a:pt x="61" y="16"/>
                    <a:pt x="56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04" y="0"/>
                  </a:moveTo>
                  <a:lnTo>
                    <a:pt x="152" y="0"/>
                  </a:lnTo>
                  <a:cubicBezTo>
                    <a:pt x="157" y="0"/>
                    <a:pt x="160" y="4"/>
                    <a:pt x="160" y="8"/>
                  </a:cubicBezTo>
                  <a:cubicBezTo>
                    <a:pt x="160" y="13"/>
                    <a:pt x="157" y="16"/>
                    <a:pt x="152" y="16"/>
                  </a:cubicBezTo>
                  <a:lnTo>
                    <a:pt x="104" y="16"/>
                  </a:lnTo>
                  <a:cubicBezTo>
                    <a:pt x="100" y="16"/>
                    <a:pt x="96" y="13"/>
                    <a:pt x="96" y="8"/>
                  </a:cubicBezTo>
                  <a:cubicBezTo>
                    <a:pt x="96" y="4"/>
                    <a:pt x="100" y="0"/>
                    <a:pt x="104" y="0"/>
                  </a:cubicBezTo>
                  <a:close/>
                  <a:moveTo>
                    <a:pt x="200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200" y="16"/>
                  </a:lnTo>
                  <a:cubicBezTo>
                    <a:pt x="196" y="16"/>
                    <a:pt x="192" y="13"/>
                    <a:pt x="192" y="8"/>
                  </a:cubicBezTo>
                  <a:cubicBezTo>
                    <a:pt x="192" y="4"/>
                    <a:pt x="196" y="0"/>
                    <a:pt x="200" y="0"/>
                  </a:cubicBezTo>
                  <a:close/>
                  <a:moveTo>
                    <a:pt x="296" y="0"/>
                  </a:moveTo>
                  <a:lnTo>
                    <a:pt x="344" y="0"/>
                  </a:lnTo>
                  <a:cubicBezTo>
                    <a:pt x="349" y="0"/>
                    <a:pt x="352" y="4"/>
                    <a:pt x="352" y="8"/>
                  </a:cubicBezTo>
                  <a:cubicBezTo>
                    <a:pt x="352" y="13"/>
                    <a:pt x="349" y="16"/>
                    <a:pt x="344" y="16"/>
                  </a:cubicBezTo>
                  <a:lnTo>
                    <a:pt x="296" y="16"/>
                  </a:lnTo>
                  <a:cubicBezTo>
                    <a:pt x="292" y="16"/>
                    <a:pt x="288" y="13"/>
                    <a:pt x="288" y="8"/>
                  </a:cubicBezTo>
                  <a:cubicBezTo>
                    <a:pt x="288" y="4"/>
                    <a:pt x="292" y="0"/>
                    <a:pt x="296" y="0"/>
                  </a:cubicBezTo>
                  <a:close/>
                  <a:moveTo>
                    <a:pt x="392" y="0"/>
                  </a:moveTo>
                  <a:lnTo>
                    <a:pt x="440" y="0"/>
                  </a:lnTo>
                  <a:cubicBezTo>
                    <a:pt x="445" y="0"/>
                    <a:pt x="448" y="4"/>
                    <a:pt x="448" y="8"/>
                  </a:cubicBezTo>
                  <a:cubicBezTo>
                    <a:pt x="448" y="13"/>
                    <a:pt x="445" y="16"/>
                    <a:pt x="440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488" y="0"/>
                  </a:moveTo>
                  <a:lnTo>
                    <a:pt x="536" y="0"/>
                  </a:lnTo>
                  <a:cubicBezTo>
                    <a:pt x="541" y="0"/>
                    <a:pt x="544" y="4"/>
                    <a:pt x="544" y="8"/>
                  </a:cubicBezTo>
                  <a:cubicBezTo>
                    <a:pt x="544" y="13"/>
                    <a:pt x="541" y="16"/>
                    <a:pt x="536" y="16"/>
                  </a:cubicBezTo>
                  <a:lnTo>
                    <a:pt x="488" y="16"/>
                  </a:lnTo>
                  <a:cubicBezTo>
                    <a:pt x="484" y="16"/>
                    <a:pt x="480" y="13"/>
                    <a:pt x="480" y="8"/>
                  </a:cubicBezTo>
                  <a:cubicBezTo>
                    <a:pt x="480" y="4"/>
                    <a:pt x="484" y="0"/>
                    <a:pt x="488" y="0"/>
                  </a:cubicBezTo>
                  <a:close/>
                  <a:moveTo>
                    <a:pt x="584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584" y="16"/>
                  </a:lnTo>
                  <a:cubicBezTo>
                    <a:pt x="580" y="16"/>
                    <a:pt x="576" y="13"/>
                    <a:pt x="576" y="8"/>
                  </a:cubicBezTo>
                  <a:cubicBezTo>
                    <a:pt x="576" y="4"/>
                    <a:pt x="580" y="0"/>
                    <a:pt x="584" y="0"/>
                  </a:cubicBezTo>
                  <a:close/>
                  <a:moveTo>
                    <a:pt x="680" y="0"/>
                  </a:moveTo>
                  <a:lnTo>
                    <a:pt x="728" y="0"/>
                  </a:lnTo>
                  <a:cubicBezTo>
                    <a:pt x="733" y="0"/>
                    <a:pt x="736" y="4"/>
                    <a:pt x="736" y="8"/>
                  </a:cubicBezTo>
                  <a:cubicBezTo>
                    <a:pt x="736" y="13"/>
                    <a:pt x="733" y="16"/>
                    <a:pt x="728" y="16"/>
                  </a:cubicBezTo>
                  <a:lnTo>
                    <a:pt x="680" y="16"/>
                  </a:lnTo>
                  <a:cubicBezTo>
                    <a:pt x="676" y="16"/>
                    <a:pt x="672" y="13"/>
                    <a:pt x="672" y="8"/>
                  </a:cubicBezTo>
                  <a:cubicBezTo>
                    <a:pt x="672" y="4"/>
                    <a:pt x="676" y="0"/>
                    <a:pt x="680" y="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5617" name="Rectangle 52"/>
            <p:cNvSpPr>
              <a:spLocks noChangeArrowheads="1"/>
            </p:cNvSpPr>
            <p:nvPr/>
          </p:nvSpPr>
          <p:spPr bwMode="auto">
            <a:xfrm>
              <a:off x="1755" y="270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数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5618" name="Rectangle 53"/>
            <p:cNvSpPr>
              <a:spLocks noChangeArrowheads="1"/>
            </p:cNvSpPr>
            <p:nvPr/>
          </p:nvSpPr>
          <p:spPr bwMode="auto">
            <a:xfrm>
              <a:off x="2071" y="270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据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5619" name="Rectangle 54"/>
            <p:cNvSpPr>
              <a:spLocks noChangeArrowheads="1"/>
            </p:cNvSpPr>
            <p:nvPr/>
          </p:nvSpPr>
          <p:spPr bwMode="auto">
            <a:xfrm>
              <a:off x="2389" y="270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部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5620" name="Rectangle 55"/>
            <p:cNvSpPr>
              <a:spLocks noChangeArrowheads="1"/>
            </p:cNvSpPr>
            <p:nvPr/>
          </p:nvSpPr>
          <p:spPr bwMode="auto">
            <a:xfrm>
              <a:off x="2705" y="270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分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5621" name="Freeform 57"/>
            <p:cNvSpPr>
              <a:spLocks noEditPoints="1"/>
            </p:cNvSpPr>
            <p:nvPr/>
          </p:nvSpPr>
          <p:spPr bwMode="auto">
            <a:xfrm>
              <a:off x="4204" y="1011"/>
              <a:ext cx="9" cy="637"/>
            </a:xfrm>
            <a:custGeom>
              <a:avLst/>
              <a:gdLst>
                <a:gd name="T0" fmla="*/ 16 w 16"/>
                <a:gd name="T1" fmla="*/ 56 h 1408"/>
                <a:gd name="T2" fmla="*/ 0 w 16"/>
                <a:gd name="T3" fmla="*/ 56 h 1408"/>
                <a:gd name="T4" fmla="*/ 8 w 16"/>
                <a:gd name="T5" fmla="*/ 0 h 1408"/>
                <a:gd name="T6" fmla="*/ 16 w 16"/>
                <a:gd name="T7" fmla="*/ 104 h 1408"/>
                <a:gd name="T8" fmla="*/ 8 w 16"/>
                <a:gd name="T9" fmla="*/ 160 h 1408"/>
                <a:gd name="T10" fmla="*/ 0 w 16"/>
                <a:gd name="T11" fmla="*/ 104 h 1408"/>
                <a:gd name="T12" fmla="*/ 16 w 16"/>
                <a:gd name="T13" fmla="*/ 104 h 1408"/>
                <a:gd name="T14" fmla="*/ 16 w 16"/>
                <a:gd name="T15" fmla="*/ 248 h 1408"/>
                <a:gd name="T16" fmla="*/ 0 w 16"/>
                <a:gd name="T17" fmla="*/ 248 h 1408"/>
                <a:gd name="T18" fmla="*/ 8 w 16"/>
                <a:gd name="T19" fmla="*/ 192 h 1408"/>
                <a:gd name="T20" fmla="*/ 16 w 16"/>
                <a:gd name="T21" fmla="*/ 296 h 1408"/>
                <a:gd name="T22" fmla="*/ 8 w 16"/>
                <a:gd name="T23" fmla="*/ 352 h 1408"/>
                <a:gd name="T24" fmla="*/ 0 w 16"/>
                <a:gd name="T25" fmla="*/ 296 h 1408"/>
                <a:gd name="T26" fmla="*/ 16 w 16"/>
                <a:gd name="T27" fmla="*/ 296 h 1408"/>
                <a:gd name="T28" fmla="*/ 16 w 16"/>
                <a:gd name="T29" fmla="*/ 440 h 1408"/>
                <a:gd name="T30" fmla="*/ 0 w 16"/>
                <a:gd name="T31" fmla="*/ 440 h 1408"/>
                <a:gd name="T32" fmla="*/ 8 w 16"/>
                <a:gd name="T33" fmla="*/ 384 h 1408"/>
                <a:gd name="T34" fmla="*/ 16 w 16"/>
                <a:gd name="T35" fmla="*/ 488 h 1408"/>
                <a:gd name="T36" fmla="*/ 8 w 16"/>
                <a:gd name="T37" fmla="*/ 544 h 1408"/>
                <a:gd name="T38" fmla="*/ 0 w 16"/>
                <a:gd name="T39" fmla="*/ 488 h 1408"/>
                <a:gd name="T40" fmla="*/ 16 w 16"/>
                <a:gd name="T41" fmla="*/ 488 h 1408"/>
                <a:gd name="T42" fmla="*/ 16 w 16"/>
                <a:gd name="T43" fmla="*/ 632 h 1408"/>
                <a:gd name="T44" fmla="*/ 0 w 16"/>
                <a:gd name="T45" fmla="*/ 632 h 1408"/>
                <a:gd name="T46" fmla="*/ 8 w 16"/>
                <a:gd name="T47" fmla="*/ 576 h 1408"/>
                <a:gd name="T48" fmla="*/ 16 w 16"/>
                <a:gd name="T49" fmla="*/ 680 h 1408"/>
                <a:gd name="T50" fmla="*/ 8 w 16"/>
                <a:gd name="T51" fmla="*/ 736 h 1408"/>
                <a:gd name="T52" fmla="*/ 0 w 16"/>
                <a:gd name="T53" fmla="*/ 680 h 1408"/>
                <a:gd name="T54" fmla="*/ 16 w 16"/>
                <a:gd name="T55" fmla="*/ 680 h 1408"/>
                <a:gd name="T56" fmla="*/ 16 w 16"/>
                <a:gd name="T57" fmla="*/ 824 h 1408"/>
                <a:gd name="T58" fmla="*/ 0 w 16"/>
                <a:gd name="T59" fmla="*/ 824 h 1408"/>
                <a:gd name="T60" fmla="*/ 8 w 16"/>
                <a:gd name="T61" fmla="*/ 768 h 1408"/>
                <a:gd name="T62" fmla="*/ 16 w 16"/>
                <a:gd name="T63" fmla="*/ 872 h 1408"/>
                <a:gd name="T64" fmla="*/ 8 w 16"/>
                <a:gd name="T65" fmla="*/ 928 h 1408"/>
                <a:gd name="T66" fmla="*/ 0 w 16"/>
                <a:gd name="T67" fmla="*/ 872 h 1408"/>
                <a:gd name="T68" fmla="*/ 16 w 16"/>
                <a:gd name="T69" fmla="*/ 872 h 1408"/>
                <a:gd name="T70" fmla="*/ 16 w 16"/>
                <a:gd name="T71" fmla="*/ 1016 h 1408"/>
                <a:gd name="T72" fmla="*/ 0 w 16"/>
                <a:gd name="T73" fmla="*/ 1016 h 1408"/>
                <a:gd name="T74" fmla="*/ 8 w 16"/>
                <a:gd name="T75" fmla="*/ 960 h 1408"/>
                <a:gd name="T76" fmla="*/ 16 w 16"/>
                <a:gd name="T77" fmla="*/ 1064 h 1408"/>
                <a:gd name="T78" fmla="*/ 8 w 16"/>
                <a:gd name="T79" fmla="*/ 1120 h 1408"/>
                <a:gd name="T80" fmla="*/ 0 w 16"/>
                <a:gd name="T81" fmla="*/ 1064 h 1408"/>
                <a:gd name="T82" fmla="*/ 16 w 16"/>
                <a:gd name="T83" fmla="*/ 1064 h 1408"/>
                <a:gd name="T84" fmla="*/ 16 w 16"/>
                <a:gd name="T85" fmla="*/ 1208 h 1408"/>
                <a:gd name="T86" fmla="*/ 0 w 16"/>
                <a:gd name="T87" fmla="*/ 1208 h 1408"/>
                <a:gd name="T88" fmla="*/ 8 w 16"/>
                <a:gd name="T89" fmla="*/ 1152 h 1408"/>
                <a:gd name="T90" fmla="*/ 16 w 16"/>
                <a:gd name="T91" fmla="*/ 1256 h 1408"/>
                <a:gd name="T92" fmla="*/ 8 w 16"/>
                <a:gd name="T93" fmla="*/ 1312 h 1408"/>
                <a:gd name="T94" fmla="*/ 0 w 16"/>
                <a:gd name="T95" fmla="*/ 1256 h 1408"/>
                <a:gd name="T96" fmla="*/ 16 w 16"/>
                <a:gd name="T97" fmla="*/ 1256 h 1408"/>
                <a:gd name="T98" fmla="*/ 16 w 16"/>
                <a:gd name="T99" fmla="*/ 1400 h 1408"/>
                <a:gd name="T100" fmla="*/ 0 w 16"/>
                <a:gd name="T101" fmla="*/ 1400 h 1408"/>
                <a:gd name="T102" fmla="*/ 8 w 16"/>
                <a:gd name="T103" fmla="*/ 1344 h 140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"/>
                <a:gd name="T157" fmla="*/ 0 h 1408"/>
                <a:gd name="T158" fmla="*/ 16 w 16"/>
                <a:gd name="T159" fmla="*/ 1408 h 140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" h="1408">
                  <a:moveTo>
                    <a:pt x="16" y="8"/>
                  </a:moveTo>
                  <a:lnTo>
                    <a:pt x="16" y="56"/>
                  </a:lnTo>
                  <a:cubicBezTo>
                    <a:pt x="16" y="61"/>
                    <a:pt x="13" y="64"/>
                    <a:pt x="8" y="64"/>
                  </a:cubicBezTo>
                  <a:cubicBezTo>
                    <a:pt x="4" y="64"/>
                    <a:pt x="0" y="61"/>
                    <a:pt x="0" y="56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  <a:moveTo>
                    <a:pt x="16" y="104"/>
                  </a:moveTo>
                  <a:lnTo>
                    <a:pt x="16" y="152"/>
                  </a:lnTo>
                  <a:cubicBezTo>
                    <a:pt x="16" y="157"/>
                    <a:pt x="13" y="160"/>
                    <a:pt x="8" y="160"/>
                  </a:cubicBezTo>
                  <a:cubicBezTo>
                    <a:pt x="4" y="160"/>
                    <a:pt x="0" y="157"/>
                    <a:pt x="0" y="152"/>
                  </a:cubicBezTo>
                  <a:lnTo>
                    <a:pt x="0" y="104"/>
                  </a:lnTo>
                  <a:cubicBezTo>
                    <a:pt x="0" y="100"/>
                    <a:pt x="4" y="96"/>
                    <a:pt x="8" y="96"/>
                  </a:cubicBezTo>
                  <a:cubicBezTo>
                    <a:pt x="13" y="96"/>
                    <a:pt x="16" y="100"/>
                    <a:pt x="16" y="104"/>
                  </a:cubicBezTo>
                  <a:close/>
                  <a:moveTo>
                    <a:pt x="16" y="200"/>
                  </a:moveTo>
                  <a:lnTo>
                    <a:pt x="16" y="248"/>
                  </a:lnTo>
                  <a:cubicBezTo>
                    <a:pt x="16" y="253"/>
                    <a:pt x="13" y="256"/>
                    <a:pt x="8" y="256"/>
                  </a:cubicBezTo>
                  <a:cubicBezTo>
                    <a:pt x="4" y="256"/>
                    <a:pt x="0" y="253"/>
                    <a:pt x="0" y="248"/>
                  </a:cubicBezTo>
                  <a:lnTo>
                    <a:pt x="0" y="200"/>
                  </a:lnTo>
                  <a:cubicBezTo>
                    <a:pt x="0" y="196"/>
                    <a:pt x="4" y="192"/>
                    <a:pt x="8" y="192"/>
                  </a:cubicBezTo>
                  <a:cubicBezTo>
                    <a:pt x="13" y="192"/>
                    <a:pt x="16" y="196"/>
                    <a:pt x="16" y="200"/>
                  </a:cubicBezTo>
                  <a:close/>
                  <a:moveTo>
                    <a:pt x="16" y="296"/>
                  </a:moveTo>
                  <a:lnTo>
                    <a:pt x="16" y="344"/>
                  </a:lnTo>
                  <a:cubicBezTo>
                    <a:pt x="16" y="349"/>
                    <a:pt x="13" y="352"/>
                    <a:pt x="8" y="352"/>
                  </a:cubicBezTo>
                  <a:cubicBezTo>
                    <a:pt x="4" y="352"/>
                    <a:pt x="0" y="349"/>
                    <a:pt x="0" y="344"/>
                  </a:cubicBezTo>
                  <a:lnTo>
                    <a:pt x="0" y="296"/>
                  </a:lnTo>
                  <a:cubicBezTo>
                    <a:pt x="0" y="292"/>
                    <a:pt x="4" y="288"/>
                    <a:pt x="8" y="288"/>
                  </a:cubicBezTo>
                  <a:cubicBezTo>
                    <a:pt x="13" y="288"/>
                    <a:pt x="16" y="292"/>
                    <a:pt x="16" y="296"/>
                  </a:cubicBezTo>
                  <a:close/>
                  <a:moveTo>
                    <a:pt x="16" y="392"/>
                  </a:moveTo>
                  <a:lnTo>
                    <a:pt x="16" y="440"/>
                  </a:lnTo>
                  <a:cubicBezTo>
                    <a:pt x="16" y="445"/>
                    <a:pt x="13" y="448"/>
                    <a:pt x="8" y="448"/>
                  </a:cubicBezTo>
                  <a:cubicBezTo>
                    <a:pt x="4" y="448"/>
                    <a:pt x="0" y="445"/>
                    <a:pt x="0" y="440"/>
                  </a:cubicBezTo>
                  <a:lnTo>
                    <a:pt x="0" y="392"/>
                  </a:lnTo>
                  <a:cubicBezTo>
                    <a:pt x="0" y="388"/>
                    <a:pt x="4" y="384"/>
                    <a:pt x="8" y="384"/>
                  </a:cubicBezTo>
                  <a:cubicBezTo>
                    <a:pt x="13" y="384"/>
                    <a:pt x="16" y="388"/>
                    <a:pt x="16" y="392"/>
                  </a:cubicBezTo>
                  <a:close/>
                  <a:moveTo>
                    <a:pt x="16" y="488"/>
                  </a:moveTo>
                  <a:lnTo>
                    <a:pt x="16" y="536"/>
                  </a:lnTo>
                  <a:cubicBezTo>
                    <a:pt x="16" y="541"/>
                    <a:pt x="13" y="544"/>
                    <a:pt x="8" y="544"/>
                  </a:cubicBezTo>
                  <a:cubicBezTo>
                    <a:pt x="4" y="544"/>
                    <a:pt x="0" y="541"/>
                    <a:pt x="0" y="536"/>
                  </a:cubicBezTo>
                  <a:lnTo>
                    <a:pt x="0" y="488"/>
                  </a:lnTo>
                  <a:cubicBezTo>
                    <a:pt x="0" y="484"/>
                    <a:pt x="4" y="480"/>
                    <a:pt x="8" y="480"/>
                  </a:cubicBezTo>
                  <a:cubicBezTo>
                    <a:pt x="13" y="480"/>
                    <a:pt x="16" y="484"/>
                    <a:pt x="16" y="488"/>
                  </a:cubicBezTo>
                  <a:close/>
                  <a:moveTo>
                    <a:pt x="16" y="584"/>
                  </a:moveTo>
                  <a:lnTo>
                    <a:pt x="16" y="632"/>
                  </a:lnTo>
                  <a:cubicBezTo>
                    <a:pt x="16" y="637"/>
                    <a:pt x="13" y="640"/>
                    <a:pt x="8" y="640"/>
                  </a:cubicBezTo>
                  <a:cubicBezTo>
                    <a:pt x="4" y="640"/>
                    <a:pt x="0" y="637"/>
                    <a:pt x="0" y="632"/>
                  </a:cubicBezTo>
                  <a:lnTo>
                    <a:pt x="0" y="584"/>
                  </a:lnTo>
                  <a:cubicBezTo>
                    <a:pt x="0" y="580"/>
                    <a:pt x="4" y="576"/>
                    <a:pt x="8" y="576"/>
                  </a:cubicBezTo>
                  <a:cubicBezTo>
                    <a:pt x="13" y="576"/>
                    <a:pt x="16" y="580"/>
                    <a:pt x="16" y="584"/>
                  </a:cubicBezTo>
                  <a:close/>
                  <a:moveTo>
                    <a:pt x="16" y="680"/>
                  </a:moveTo>
                  <a:lnTo>
                    <a:pt x="16" y="728"/>
                  </a:lnTo>
                  <a:cubicBezTo>
                    <a:pt x="16" y="733"/>
                    <a:pt x="13" y="736"/>
                    <a:pt x="8" y="736"/>
                  </a:cubicBezTo>
                  <a:cubicBezTo>
                    <a:pt x="4" y="736"/>
                    <a:pt x="0" y="733"/>
                    <a:pt x="0" y="728"/>
                  </a:cubicBezTo>
                  <a:lnTo>
                    <a:pt x="0" y="680"/>
                  </a:lnTo>
                  <a:cubicBezTo>
                    <a:pt x="0" y="676"/>
                    <a:pt x="4" y="672"/>
                    <a:pt x="8" y="672"/>
                  </a:cubicBezTo>
                  <a:cubicBezTo>
                    <a:pt x="13" y="672"/>
                    <a:pt x="16" y="676"/>
                    <a:pt x="16" y="680"/>
                  </a:cubicBezTo>
                  <a:close/>
                  <a:moveTo>
                    <a:pt x="16" y="776"/>
                  </a:moveTo>
                  <a:lnTo>
                    <a:pt x="16" y="824"/>
                  </a:lnTo>
                  <a:cubicBezTo>
                    <a:pt x="16" y="829"/>
                    <a:pt x="13" y="832"/>
                    <a:pt x="8" y="832"/>
                  </a:cubicBezTo>
                  <a:cubicBezTo>
                    <a:pt x="4" y="832"/>
                    <a:pt x="0" y="829"/>
                    <a:pt x="0" y="824"/>
                  </a:cubicBezTo>
                  <a:lnTo>
                    <a:pt x="0" y="776"/>
                  </a:lnTo>
                  <a:cubicBezTo>
                    <a:pt x="0" y="772"/>
                    <a:pt x="4" y="768"/>
                    <a:pt x="8" y="768"/>
                  </a:cubicBezTo>
                  <a:cubicBezTo>
                    <a:pt x="13" y="768"/>
                    <a:pt x="16" y="772"/>
                    <a:pt x="16" y="776"/>
                  </a:cubicBezTo>
                  <a:close/>
                  <a:moveTo>
                    <a:pt x="16" y="872"/>
                  </a:moveTo>
                  <a:lnTo>
                    <a:pt x="16" y="920"/>
                  </a:lnTo>
                  <a:cubicBezTo>
                    <a:pt x="16" y="925"/>
                    <a:pt x="13" y="928"/>
                    <a:pt x="8" y="928"/>
                  </a:cubicBezTo>
                  <a:cubicBezTo>
                    <a:pt x="4" y="928"/>
                    <a:pt x="0" y="925"/>
                    <a:pt x="0" y="920"/>
                  </a:cubicBezTo>
                  <a:lnTo>
                    <a:pt x="0" y="872"/>
                  </a:lnTo>
                  <a:cubicBezTo>
                    <a:pt x="0" y="868"/>
                    <a:pt x="4" y="864"/>
                    <a:pt x="8" y="864"/>
                  </a:cubicBezTo>
                  <a:cubicBezTo>
                    <a:pt x="13" y="864"/>
                    <a:pt x="16" y="868"/>
                    <a:pt x="16" y="872"/>
                  </a:cubicBezTo>
                  <a:close/>
                  <a:moveTo>
                    <a:pt x="16" y="968"/>
                  </a:moveTo>
                  <a:lnTo>
                    <a:pt x="16" y="1016"/>
                  </a:lnTo>
                  <a:cubicBezTo>
                    <a:pt x="16" y="1021"/>
                    <a:pt x="13" y="1024"/>
                    <a:pt x="8" y="1024"/>
                  </a:cubicBezTo>
                  <a:cubicBezTo>
                    <a:pt x="4" y="1024"/>
                    <a:pt x="0" y="1021"/>
                    <a:pt x="0" y="1016"/>
                  </a:cubicBezTo>
                  <a:lnTo>
                    <a:pt x="0" y="968"/>
                  </a:lnTo>
                  <a:cubicBezTo>
                    <a:pt x="0" y="964"/>
                    <a:pt x="4" y="960"/>
                    <a:pt x="8" y="960"/>
                  </a:cubicBezTo>
                  <a:cubicBezTo>
                    <a:pt x="13" y="960"/>
                    <a:pt x="16" y="964"/>
                    <a:pt x="16" y="968"/>
                  </a:cubicBezTo>
                  <a:close/>
                  <a:moveTo>
                    <a:pt x="16" y="1064"/>
                  </a:moveTo>
                  <a:lnTo>
                    <a:pt x="16" y="1112"/>
                  </a:lnTo>
                  <a:cubicBezTo>
                    <a:pt x="16" y="1117"/>
                    <a:pt x="13" y="1120"/>
                    <a:pt x="8" y="1120"/>
                  </a:cubicBezTo>
                  <a:cubicBezTo>
                    <a:pt x="4" y="1120"/>
                    <a:pt x="0" y="1117"/>
                    <a:pt x="0" y="1112"/>
                  </a:cubicBezTo>
                  <a:lnTo>
                    <a:pt x="0" y="1064"/>
                  </a:lnTo>
                  <a:cubicBezTo>
                    <a:pt x="0" y="1060"/>
                    <a:pt x="4" y="1056"/>
                    <a:pt x="8" y="1056"/>
                  </a:cubicBezTo>
                  <a:cubicBezTo>
                    <a:pt x="13" y="1056"/>
                    <a:pt x="16" y="1060"/>
                    <a:pt x="16" y="1064"/>
                  </a:cubicBezTo>
                  <a:close/>
                  <a:moveTo>
                    <a:pt x="16" y="1160"/>
                  </a:moveTo>
                  <a:lnTo>
                    <a:pt x="16" y="1208"/>
                  </a:lnTo>
                  <a:cubicBezTo>
                    <a:pt x="16" y="1213"/>
                    <a:pt x="13" y="1216"/>
                    <a:pt x="8" y="1216"/>
                  </a:cubicBezTo>
                  <a:cubicBezTo>
                    <a:pt x="4" y="1216"/>
                    <a:pt x="0" y="1213"/>
                    <a:pt x="0" y="1208"/>
                  </a:cubicBezTo>
                  <a:lnTo>
                    <a:pt x="0" y="1160"/>
                  </a:lnTo>
                  <a:cubicBezTo>
                    <a:pt x="0" y="1156"/>
                    <a:pt x="4" y="1152"/>
                    <a:pt x="8" y="1152"/>
                  </a:cubicBezTo>
                  <a:cubicBezTo>
                    <a:pt x="13" y="1152"/>
                    <a:pt x="16" y="1156"/>
                    <a:pt x="16" y="1160"/>
                  </a:cubicBezTo>
                  <a:close/>
                  <a:moveTo>
                    <a:pt x="16" y="1256"/>
                  </a:moveTo>
                  <a:lnTo>
                    <a:pt x="16" y="1304"/>
                  </a:lnTo>
                  <a:cubicBezTo>
                    <a:pt x="16" y="1309"/>
                    <a:pt x="13" y="1312"/>
                    <a:pt x="8" y="1312"/>
                  </a:cubicBezTo>
                  <a:cubicBezTo>
                    <a:pt x="4" y="1312"/>
                    <a:pt x="0" y="1309"/>
                    <a:pt x="0" y="1304"/>
                  </a:cubicBezTo>
                  <a:lnTo>
                    <a:pt x="0" y="1256"/>
                  </a:lnTo>
                  <a:cubicBezTo>
                    <a:pt x="0" y="1252"/>
                    <a:pt x="4" y="1248"/>
                    <a:pt x="8" y="1248"/>
                  </a:cubicBezTo>
                  <a:cubicBezTo>
                    <a:pt x="13" y="1248"/>
                    <a:pt x="16" y="1252"/>
                    <a:pt x="16" y="1256"/>
                  </a:cubicBezTo>
                  <a:close/>
                  <a:moveTo>
                    <a:pt x="16" y="1352"/>
                  </a:moveTo>
                  <a:lnTo>
                    <a:pt x="16" y="1400"/>
                  </a:lnTo>
                  <a:cubicBezTo>
                    <a:pt x="16" y="1405"/>
                    <a:pt x="13" y="1408"/>
                    <a:pt x="8" y="1408"/>
                  </a:cubicBezTo>
                  <a:cubicBezTo>
                    <a:pt x="4" y="1408"/>
                    <a:pt x="0" y="1405"/>
                    <a:pt x="0" y="1400"/>
                  </a:cubicBezTo>
                  <a:lnTo>
                    <a:pt x="0" y="1352"/>
                  </a:lnTo>
                  <a:cubicBezTo>
                    <a:pt x="0" y="1348"/>
                    <a:pt x="4" y="1344"/>
                    <a:pt x="8" y="1344"/>
                  </a:cubicBezTo>
                  <a:cubicBezTo>
                    <a:pt x="13" y="1344"/>
                    <a:pt x="16" y="1348"/>
                    <a:pt x="16" y="1352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5622" name="Freeform 58"/>
            <p:cNvSpPr>
              <a:spLocks/>
            </p:cNvSpPr>
            <p:nvPr/>
          </p:nvSpPr>
          <p:spPr bwMode="auto">
            <a:xfrm>
              <a:off x="4171" y="967"/>
              <a:ext cx="76" cy="63"/>
            </a:xfrm>
            <a:custGeom>
              <a:avLst/>
              <a:gdLst>
                <a:gd name="T0" fmla="*/ 69 w 138"/>
                <a:gd name="T1" fmla="*/ 0 h 139"/>
                <a:gd name="T2" fmla="*/ 138 w 138"/>
                <a:gd name="T3" fmla="*/ 139 h 139"/>
                <a:gd name="T4" fmla="*/ 0 w 138"/>
                <a:gd name="T5" fmla="*/ 139 h 139"/>
                <a:gd name="T6" fmla="*/ 69 w 138"/>
                <a:gd name="T7" fmla="*/ 0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139"/>
                <a:gd name="T14" fmla="*/ 138 w 138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139">
                  <a:moveTo>
                    <a:pt x="69" y="0"/>
                  </a:moveTo>
                  <a:lnTo>
                    <a:pt x="138" y="139"/>
                  </a:lnTo>
                  <a:cubicBezTo>
                    <a:pt x="95" y="117"/>
                    <a:pt x="44" y="117"/>
                    <a:pt x="0" y="139"/>
                  </a:cubicBezTo>
                  <a:lnTo>
                    <a:pt x="69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5623" name="Freeform 59"/>
            <p:cNvSpPr>
              <a:spLocks noEditPoints="1"/>
            </p:cNvSpPr>
            <p:nvPr/>
          </p:nvSpPr>
          <p:spPr bwMode="auto">
            <a:xfrm>
              <a:off x="4204" y="1832"/>
              <a:ext cx="9" cy="637"/>
            </a:xfrm>
            <a:custGeom>
              <a:avLst/>
              <a:gdLst>
                <a:gd name="T0" fmla="*/ 16 w 16"/>
                <a:gd name="T1" fmla="*/ 56 h 1408"/>
                <a:gd name="T2" fmla="*/ 0 w 16"/>
                <a:gd name="T3" fmla="*/ 56 h 1408"/>
                <a:gd name="T4" fmla="*/ 8 w 16"/>
                <a:gd name="T5" fmla="*/ 0 h 1408"/>
                <a:gd name="T6" fmla="*/ 16 w 16"/>
                <a:gd name="T7" fmla="*/ 104 h 1408"/>
                <a:gd name="T8" fmla="*/ 8 w 16"/>
                <a:gd name="T9" fmla="*/ 160 h 1408"/>
                <a:gd name="T10" fmla="*/ 0 w 16"/>
                <a:gd name="T11" fmla="*/ 104 h 1408"/>
                <a:gd name="T12" fmla="*/ 16 w 16"/>
                <a:gd name="T13" fmla="*/ 104 h 1408"/>
                <a:gd name="T14" fmla="*/ 16 w 16"/>
                <a:gd name="T15" fmla="*/ 248 h 1408"/>
                <a:gd name="T16" fmla="*/ 0 w 16"/>
                <a:gd name="T17" fmla="*/ 248 h 1408"/>
                <a:gd name="T18" fmla="*/ 8 w 16"/>
                <a:gd name="T19" fmla="*/ 192 h 1408"/>
                <a:gd name="T20" fmla="*/ 16 w 16"/>
                <a:gd name="T21" fmla="*/ 296 h 1408"/>
                <a:gd name="T22" fmla="*/ 8 w 16"/>
                <a:gd name="T23" fmla="*/ 352 h 1408"/>
                <a:gd name="T24" fmla="*/ 0 w 16"/>
                <a:gd name="T25" fmla="*/ 296 h 1408"/>
                <a:gd name="T26" fmla="*/ 16 w 16"/>
                <a:gd name="T27" fmla="*/ 296 h 1408"/>
                <a:gd name="T28" fmla="*/ 16 w 16"/>
                <a:gd name="T29" fmla="*/ 440 h 1408"/>
                <a:gd name="T30" fmla="*/ 0 w 16"/>
                <a:gd name="T31" fmla="*/ 440 h 1408"/>
                <a:gd name="T32" fmla="*/ 8 w 16"/>
                <a:gd name="T33" fmla="*/ 384 h 1408"/>
                <a:gd name="T34" fmla="*/ 16 w 16"/>
                <a:gd name="T35" fmla="*/ 488 h 1408"/>
                <a:gd name="T36" fmla="*/ 8 w 16"/>
                <a:gd name="T37" fmla="*/ 544 h 1408"/>
                <a:gd name="T38" fmla="*/ 0 w 16"/>
                <a:gd name="T39" fmla="*/ 488 h 1408"/>
                <a:gd name="T40" fmla="*/ 16 w 16"/>
                <a:gd name="T41" fmla="*/ 488 h 1408"/>
                <a:gd name="T42" fmla="*/ 16 w 16"/>
                <a:gd name="T43" fmla="*/ 632 h 1408"/>
                <a:gd name="T44" fmla="*/ 0 w 16"/>
                <a:gd name="T45" fmla="*/ 632 h 1408"/>
                <a:gd name="T46" fmla="*/ 8 w 16"/>
                <a:gd name="T47" fmla="*/ 576 h 1408"/>
                <a:gd name="T48" fmla="*/ 16 w 16"/>
                <a:gd name="T49" fmla="*/ 680 h 1408"/>
                <a:gd name="T50" fmla="*/ 8 w 16"/>
                <a:gd name="T51" fmla="*/ 736 h 1408"/>
                <a:gd name="T52" fmla="*/ 0 w 16"/>
                <a:gd name="T53" fmla="*/ 680 h 1408"/>
                <a:gd name="T54" fmla="*/ 16 w 16"/>
                <a:gd name="T55" fmla="*/ 680 h 1408"/>
                <a:gd name="T56" fmla="*/ 16 w 16"/>
                <a:gd name="T57" fmla="*/ 824 h 1408"/>
                <a:gd name="T58" fmla="*/ 0 w 16"/>
                <a:gd name="T59" fmla="*/ 824 h 1408"/>
                <a:gd name="T60" fmla="*/ 8 w 16"/>
                <a:gd name="T61" fmla="*/ 768 h 1408"/>
                <a:gd name="T62" fmla="*/ 16 w 16"/>
                <a:gd name="T63" fmla="*/ 872 h 1408"/>
                <a:gd name="T64" fmla="*/ 8 w 16"/>
                <a:gd name="T65" fmla="*/ 928 h 1408"/>
                <a:gd name="T66" fmla="*/ 0 w 16"/>
                <a:gd name="T67" fmla="*/ 872 h 1408"/>
                <a:gd name="T68" fmla="*/ 16 w 16"/>
                <a:gd name="T69" fmla="*/ 872 h 1408"/>
                <a:gd name="T70" fmla="*/ 16 w 16"/>
                <a:gd name="T71" fmla="*/ 1016 h 1408"/>
                <a:gd name="T72" fmla="*/ 0 w 16"/>
                <a:gd name="T73" fmla="*/ 1016 h 1408"/>
                <a:gd name="T74" fmla="*/ 8 w 16"/>
                <a:gd name="T75" fmla="*/ 960 h 1408"/>
                <a:gd name="T76" fmla="*/ 16 w 16"/>
                <a:gd name="T77" fmla="*/ 1064 h 1408"/>
                <a:gd name="T78" fmla="*/ 8 w 16"/>
                <a:gd name="T79" fmla="*/ 1120 h 1408"/>
                <a:gd name="T80" fmla="*/ 0 w 16"/>
                <a:gd name="T81" fmla="*/ 1064 h 1408"/>
                <a:gd name="T82" fmla="*/ 16 w 16"/>
                <a:gd name="T83" fmla="*/ 1064 h 1408"/>
                <a:gd name="T84" fmla="*/ 16 w 16"/>
                <a:gd name="T85" fmla="*/ 1208 h 1408"/>
                <a:gd name="T86" fmla="*/ 0 w 16"/>
                <a:gd name="T87" fmla="*/ 1208 h 1408"/>
                <a:gd name="T88" fmla="*/ 8 w 16"/>
                <a:gd name="T89" fmla="*/ 1152 h 1408"/>
                <a:gd name="T90" fmla="*/ 16 w 16"/>
                <a:gd name="T91" fmla="*/ 1256 h 1408"/>
                <a:gd name="T92" fmla="*/ 8 w 16"/>
                <a:gd name="T93" fmla="*/ 1312 h 1408"/>
                <a:gd name="T94" fmla="*/ 0 w 16"/>
                <a:gd name="T95" fmla="*/ 1256 h 1408"/>
                <a:gd name="T96" fmla="*/ 16 w 16"/>
                <a:gd name="T97" fmla="*/ 1256 h 1408"/>
                <a:gd name="T98" fmla="*/ 16 w 16"/>
                <a:gd name="T99" fmla="*/ 1400 h 1408"/>
                <a:gd name="T100" fmla="*/ 0 w 16"/>
                <a:gd name="T101" fmla="*/ 1400 h 1408"/>
                <a:gd name="T102" fmla="*/ 8 w 16"/>
                <a:gd name="T103" fmla="*/ 1344 h 140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"/>
                <a:gd name="T157" fmla="*/ 0 h 1408"/>
                <a:gd name="T158" fmla="*/ 16 w 16"/>
                <a:gd name="T159" fmla="*/ 1408 h 140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" h="1408">
                  <a:moveTo>
                    <a:pt x="16" y="8"/>
                  </a:moveTo>
                  <a:lnTo>
                    <a:pt x="16" y="56"/>
                  </a:lnTo>
                  <a:cubicBezTo>
                    <a:pt x="16" y="61"/>
                    <a:pt x="13" y="64"/>
                    <a:pt x="8" y="64"/>
                  </a:cubicBezTo>
                  <a:cubicBezTo>
                    <a:pt x="4" y="64"/>
                    <a:pt x="0" y="61"/>
                    <a:pt x="0" y="56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  <a:moveTo>
                    <a:pt x="16" y="104"/>
                  </a:moveTo>
                  <a:lnTo>
                    <a:pt x="16" y="152"/>
                  </a:lnTo>
                  <a:cubicBezTo>
                    <a:pt x="16" y="157"/>
                    <a:pt x="13" y="160"/>
                    <a:pt x="8" y="160"/>
                  </a:cubicBezTo>
                  <a:cubicBezTo>
                    <a:pt x="4" y="160"/>
                    <a:pt x="0" y="157"/>
                    <a:pt x="0" y="152"/>
                  </a:cubicBezTo>
                  <a:lnTo>
                    <a:pt x="0" y="104"/>
                  </a:lnTo>
                  <a:cubicBezTo>
                    <a:pt x="0" y="100"/>
                    <a:pt x="4" y="96"/>
                    <a:pt x="8" y="96"/>
                  </a:cubicBezTo>
                  <a:cubicBezTo>
                    <a:pt x="13" y="96"/>
                    <a:pt x="16" y="100"/>
                    <a:pt x="16" y="104"/>
                  </a:cubicBezTo>
                  <a:close/>
                  <a:moveTo>
                    <a:pt x="16" y="200"/>
                  </a:moveTo>
                  <a:lnTo>
                    <a:pt x="16" y="248"/>
                  </a:lnTo>
                  <a:cubicBezTo>
                    <a:pt x="16" y="253"/>
                    <a:pt x="13" y="256"/>
                    <a:pt x="8" y="256"/>
                  </a:cubicBezTo>
                  <a:cubicBezTo>
                    <a:pt x="4" y="256"/>
                    <a:pt x="0" y="253"/>
                    <a:pt x="0" y="248"/>
                  </a:cubicBezTo>
                  <a:lnTo>
                    <a:pt x="0" y="200"/>
                  </a:lnTo>
                  <a:cubicBezTo>
                    <a:pt x="0" y="196"/>
                    <a:pt x="4" y="192"/>
                    <a:pt x="8" y="192"/>
                  </a:cubicBezTo>
                  <a:cubicBezTo>
                    <a:pt x="13" y="192"/>
                    <a:pt x="16" y="196"/>
                    <a:pt x="16" y="200"/>
                  </a:cubicBezTo>
                  <a:close/>
                  <a:moveTo>
                    <a:pt x="16" y="296"/>
                  </a:moveTo>
                  <a:lnTo>
                    <a:pt x="16" y="344"/>
                  </a:lnTo>
                  <a:cubicBezTo>
                    <a:pt x="16" y="349"/>
                    <a:pt x="13" y="352"/>
                    <a:pt x="8" y="352"/>
                  </a:cubicBezTo>
                  <a:cubicBezTo>
                    <a:pt x="4" y="352"/>
                    <a:pt x="0" y="349"/>
                    <a:pt x="0" y="344"/>
                  </a:cubicBezTo>
                  <a:lnTo>
                    <a:pt x="0" y="296"/>
                  </a:lnTo>
                  <a:cubicBezTo>
                    <a:pt x="0" y="292"/>
                    <a:pt x="4" y="288"/>
                    <a:pt x="8" y="288"/>
                  </a:cubicBezTo>
                  <a:cubicBezTo>
                    <a:pt x="13" y="288"/>
                    <a:pt x="16" y="292"/>
                    <a:pt x="16" y="296"/>
                  </a:cubicBezTo>
                  <a:close/>
                  <a:moveTo>
                    <a:pt x="16" y="392"/>
                  </a:moveTo>
                  <a:lnTo>
                    <a:pt x="16" y="440"/>
                  </a:lnTo>
                  <a:cubicBezTo>
                    <a:pt x="16" y="445"/>
                    <a:pt x="13" y="448"/>
                    <a:pt x="8" y="448"/>
                  </a:cubicBezTo>
                  <a:cubicBezTo>
                    <a:pt x="4" y="448"/>
                    <a:pt x="0" y="445"/>
                    <a:pt x="0" y="440"/>
                  </a:cubicBezTo>
                  <a:lnTo>
                    <a:pt x="0" y="392"/>
                  </a:lnTo>
                  <a:cubicBezTo>
                    <a:pt x="0" y="388"/>
                    <a:pt x="4" y="384"/>
                    <a:pt x="8" y="384"/>
                  </a:cubicBezTo>
                  <a:cubicBezTo>
                    <a:pt x="13" y="384"/>
                    <a:pt x="16" y="388"/>
                    <a:pt x="16" y="392"/>
                  </a:cubicBezTo>
                  <a:close/>
                  <a:moveTo>
                    <a:pt x="16" y="488"/>
                  </a:moveTo>
                  <a:lnTo>
                    <a:pt x="16" y="536"/>
                  </a:lnTo>
                  <a:cubicBezTo>
                    <a:pt x="16" y="541"/>
                    <a:pt x="13" y="544"/>
                    <a:pt x="8" y="544"/>
                  </a:cubicBezTo>
                  <a:cubicBezTo>
                    <a:pt x="4" y="544"/>
                    <a:pt x="0" y="541"/>
                    <a:pt x="0" y="536"/>
                  </a:cubicBezTo>
                  <a:lnTo>
                    <a:pt x="0" y="488"/>
                  </a:lnTo>
                  <a:cubicBezTo>
                    <a:pt x="0" y="484"/>
                    <a:pt x="4" y="480"/>
                    <a:pt x="8" y="480"/>
                  </a:cubicBezTo>
                  <a:cubicBezTo>
                    <a:pt x="13" y="480"/>
                    <a:pt x="16" y="484"/>
                    <a:pt x="16" y="488"/>
                  </a:cubicBezTo>
                  <a:close/>
                  <a:moveTo>
                    <a:pt x="16" y="584"/>
                  </a:moveTo>
                  <a:lnTo>
                    <a:pt x="16" y="632"/>
                  </a:lnTo>
                  <a:cubicBezTo>
                    <a:pt x="16" y="637"/>
                    <a:pt x="13" y="640"/>
                    <a:pt x="8" y="640"/>
                  </a:cubicBezTo>
                  <a:cubicBezTo>
                    <a:pt x="4" y="640"/>
                    <a:pt x="0" y="637"/>
                    <a:pt x="0" y="632"/>
                  </a:cubicBezTo>
                  <a:lnTo>
                    <a:pt x="0" y="584"/>
                  </a:lnTo>
                  <a:cubicBezTo>
                    <a:pt x="0" y="580"/>
                    <a:pt x="4" y="576"/>
                    <a:pt x="8" y="576"/>
                  </a:cubicBezTo>
                  <a:cubicBezTo>
                    <a:pt x="13" y="576"/>
                    <a:pt x="16" y="580"/>
                    <a:pt x="16" y="584"/>
                  </a:cubicBezTo>
                  <a:close/>
                  <a:moveTo>
                    <a:pt x="16" y="680"/>
                  </a:moveTo>
                  <a:lnTo>
                    <a:pt x="16" y="728"/>
                  </a:lnTo>
                  <a:cubicBezTo>
                    <a:pt x="16" y="733"/>
                    <a:pt x="13" y="736"/>
                    <a:pt x="8" y="736"/>
                  </a:cubicBezTo>
                  <a:cubicBezTo>
                    <a:pt x="4" y="736"/>
                    <a:pt x="0" y="733"/>
                    <a:pt x="0" y="728"/>
                  </a:cubicBezTo>
                  <a:lnTo>
                    <a:pt x="0" y="680"/>
                  </a:lnTo>
                  <a:cubicBezTo>
                    <a:pt x="0" y="676"/>
                    <a:pt x="4" y="672"/>
                    <a:pt x="8" y="672"/>
                  </a:cubicBezTo>
                  <a:cubicBezTo>
                    <a:pt x="13" y="672"/>
                    <a:pt x="16" y="676"/>
                    <a:pt x="16" y="680"/>
                  </a:cubicBezTo>
                  <a:close/>
                  <a:moveTo>
                    <a:pt x="16" y="776"/>
                  </a:moveTo>
                  <a:lnTo>
                    <a:pt x="16" y="824"/>
                  </a:lnTo>
                  <a:cubicBezTo>
                    <a:pt x="16" y="829"/>
                    <a:pt x="13" y="832"/>
                    <a:pt x="8" y="832"/>
                  </a:cubicBezTo>
                  <a:cubicBezTo>
                    <a:pt x="4" y="832"/>
                    <a:pt x="0" y="829"/>
                    <a:pt x="0" y="824"/>
                  </a:cubicBezTo>
                  <a:lnTo>
                    <a:pt x="0" y="776"/>
                  </a:lnTo>
                  <a:cubicBezTo>
                    <a:pt x="0" y="772"/>
                    <a:pt x="4" y="768"/>
                    <a:pt x="8" y="768"/>
                  </a:cubicBezTo>
                  <a:cubicBezTo>
                    <a:pt x="13" y="768"/>
                    <a:pt x="16" y="772"/>
                    <a:pt x="16" y="776"/>
                  </a:cubicBezTo>
                  <a:close/>
                  <a:moveTo>
                    <a:pt x="16" y="872"/>
                  </a:moveTo>
                  <a:lnTo>
                    <a:pt x="16" y="920"/>
                  </a:lnTo>
                  <a:cubicBezTo>
                    <a:pt x="16" y="925"/>
                    <a:pt x="13" y="928"/>
                    <a:pt x="8" y="928"/>
                  </a:cubicBezTo>
                  <a:cubicBezTo>
                    <a:pt x="4" y="928"/>
                    <a:pt x="0" y="925"/>
                    <a:pt x="0" y="920"/>
                  </a:cubicBezTo>
                  <a:lnTo>
                    <a:pt x="0" y="872"/>
                  </a:lnTo>
                  <a:cubicBezTo>
                    <a:pt x="0" y="868"/>
                    <a:pt x="4" y="864"/>
                    <a:pt x="8" y="864"/>
                  </a:cubicBezTo>
                  <a:cubicBezTo>
                    <a:pt x="13" y="864"/>
                    <a:pt x="16" y="868"/>
                    <a:pt x="16" y="872"/>
                  </a:cubicBezTo>
                  <a:close/>
                  <a:moveTo>
                    <a:pt x="16" y="968"/>
                  </a:moveTo>
                  <a:lnTo>
                    <a:pt x="16" y="1016"/>
                  </a:lnTo>
                  <a:cubicBezTo>
                    <a:pt x="16" y="1021"/>
                    <a:pt x="13" y="1024"/>
                    <a:pt x="8" y="1024"/>
                  </a:cubicBezTo>
                  <a:cubicBezTo>
                    <a:pt x="4" y="1024"/>
                    <a:pt x="0" y="1021"/>
                    <a:pt x="0" y="1016"/>
                  </a:cubicBezTo>
                  <a:lnTo>
                    <a:pt x="0" y="968"/>
                  </a:lnTo>
                  <a:cubicBezTo>
                    <a:pt x="0" y="964"/>
                    <a:pt x="4" y="960"/>
                    <a:pt x="8" y="960"/>
                  </a:cubicBezTo>
                  <a:cubicBezTo>
                    <a:pt x="13" y="960"/>
                    <a:pt x="16" y="964"/>
                    <a:pt x="16" y="968"/>
                  </a:cubicBezTo>
                  <a:close/>
                  <a:moveTo>
                    <a:pt x="16" y="1064"/>
                  </a:moveTo>
                  <a:lnTo>
                    <a:pt x="16" y="1112"/>
                  </a:lnTo>
                  <a:cubicBezTo>
                    <a:pt x="16" y="1117"/>
                    <a:pt x="13" y="1120"/>
                    <a:pt x="8" y="1120"/>
                  </a:cubicBezTo>
                  <a:cubicBezTo>
                    <a:pt x="4" y="1120"/>
                    <a:pt x="0" y="1117"/>
                    <a:pt x="0" y="1112"/>
                  </a:cubicBezTo>
                  <a:lnTo>
                    <a:pt x="0" y="1064"/>
                  </a:lnTo>
                  <a:cubicBezTo>
                    <a:pt x="0" y="1060"/>
                    <a:pt x="4" y="1056"/>
                    <a:pt x="8" y="1056"/>
                  </a:cubicBezTo>
                  <a:cubicBezTo>
                    <a:pt x="13" y="1056"/>
                    <a:pt x="16" y="1060"/>
                    <a:pt x="16" y="1064"/>
                  </a:cubicBezTo>
                  <a:close/>
                  <a:moveTo>
                    <a:pt x="16" y="1160"/>
                  </a:moveTo>
                  <a:lnTo>
                    <a:pt x="16" y="1208"/>
                  </a:lnTo>
                  <a:cubicBezTo>
                    <a:pt x="16" y="1213"/>
                    <a:pt x="13" y="1216"/>
                    <a:pt x="8" y="1216"/>
                  </a:cubicBezTo>
                  <a:cubicBezTo>
                    <a:pt x="4" y="1216"/>
                    <a:pt x="0" y="1213"/>
                    <a:pt x="0" y="1208"/>
                  </a:cubicBezTo>
                  <a:lnTo>
                    <a:pt x="0" y="1160"/>
                  </a:lnTo>
                  <a:cubicBezTo>
                    <a:pt x="0" y="1156"/>
                    <a:pt x="4" y="1152"/>
                    <a:pt x="8" y="1152"/>
                  </a:cubicBezTo>
                  <a:cubicBezTo>
                    <a:pt x="13" y="1152"/>
                    <a:pt x="16" y="1156"/>
                    <a:pt x="16" y="1160"/>
                  </a:cubicBezTo>
                  <a:close/>
                  <a:moveTo>
                    <a:pt x="16" y="1256"/>
                  </a:moveTo>
                  <a:lnTo>
                    <a:pt x="16" y="1304"/>
                  </a:lnTo>
                  <a:cubicBezTo>
                    <a:pt x="16" y="1309"/>
                    <a:pt x="13" y="1312"/>
                    <a:pt x="8" y="1312"/>
                  </a:cubicBezTo>
                  <a:cubicBezTo>
                    <a:pt x="4" y="1312"/>
                    <a:pt x="0" y="1309"/>
                    <a:pt x="0" y="1304"/>
                  </a:cubicBezTo>
                  <a:lnTo>
                    <a:pt x="0" y="1256"/>
                  </a:lnTo>
                  <a:cubicBezTo>
                    <a:pt x="0" y="1252"/>
                    <a:pt x="4" y="1248"/>
                    <a:pt x="8" y="1248"/>
                  </a:cubicBezTo>
                  <a:cubicBezTo>
                    <a:pt x="13" y="1248"/>
                    <a:pt x="16" y="1252"/>
                    <a:pt x="16" y="1256"/>
                  </a:cubicBezTo>
                  <a:close/>
                  <a:moveTo>
                    <a:pt x="16" y="1352"/>
                  </a:moveTo>
                  <a:lnTo>
                    <a:pt x="16" y="1400"/>
                  </a:lnTo>
                  <a:cubicBezTo>
                    <a:pt x="16" y="1405"/>
                    <a:pt x="13" y="1408"/>
                    <a:pt x="8" y="1408"/>
                  </a:cubicBezTo>
                  <a:cubicBezTo>
                    <a:pt x="4" y="1408"/>
                    <a:pt x="0" y="1405"/>
                    <a:pt x="0" y="1400"/>
                  </a:cubicBezTo>
                  <a:lnTo>
                    <a:pt x="0" y="1352"/>
                  </a:lnTo>
                  <a:cubicBezTo>
                    <a:pt x="0" y="1348"/>
                    <a:pt x="4" y="1344"/>
                    <a:pt x="8" y="1344"/>
                  </a:cubicBezTo>
                  <a:cubicBezTo>
                    <a:pt x="13" y="1344"/>
                    <a:pt x="16" y="1348"/>
                    <a:pt x="16" y="1352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5624" name="Freeform 60"/>
            <p:cNvSpPr>
              <a:spLocks/>
            </p:cNvSpPr>
            <p:nvPr/>
          </p:nvSpPr>
          <p:spPr bwMode="auto">
            <a:xfrm>
              <a:off x="4171" y="2468"/>
              <a:ext cx="76" cy="62"/>
            </a:xfrm>
            <a:custGeom>
              <a:avLst/>
              <a:gdLst>
                <a:gd name="T0" fmla="*/ 69 w 138"/>
                <a:gd name="T1" fmla="*/ 138 h 138"/>
                <a:gd name="T2" fmla="*/ 0 w 138"/>
                <a:gd name="T3" fmla="*/ 0 h 138"/>
                <a:gd name="T4" fmla="*/ 138 w 138"/>
                <a:gd name="T5" fmla="*/ 0 h 138"/>
                <a:gd name="T6" fmla="*/ 138 w 138"/>
                <a:gd name="T7" fmla="*/ 0 h 138"/>
                <a:gd name="T8" fmla="*/ 69 w 138"/>
                <a:gd name="T9" fmla="*/ 138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38"/>
                <a:gd name="T17" fmla="*/ 138 w 138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38">
                  <a:moveTo>
                    <a:pt x="69" y="138"/>
                  </a:moveTo>
                  <a:lnTo>
                    <a:pt x="0" y="0"/>
                  </a:lnTo>
                  <a:cubicBezTo>
                    <a:pt x="44" y="22"/>
                    <a:pt x="95" y="22"/>
                    <a:pt x="138" y="0"/>
                  </a:cubicBezTo>
                  <a:lnTo>
                    <a:pt x="69" y="13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5625" name="Rectangle 61"/>
            <p:cNvSpPr>
              <a:spLocks noChangeArrowheads="1"/>
            </p:cNvSpPr>
            <p:nvPr/>
          </p:nvSpPr>
          <p:spPr bwMode="auto">
            <a:xfrm>
              <a:off x="594" y="826"/>
              <a:ext cx="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0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5626" name="Rectangle 62"/>
            <p:cNvSpPr>
              <a:spLocks noChangeArrowheads="1"/>
            </p:cNvSpPr>
            <p:nvPr/>
          </p:nvSpPr>
          <p:spPr bwMode="auto">
            <a:xfrm>
              <a:off x="999" y="826"/>
              <a:ext cx="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4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5627" name="Rectangle 63"/>
            <p:cNvSpPr>
              <a:spLocks noChangeArrowheads="1"/>
            </p:cNvSpPr>
            <p:nvPr/>
          </p:nvSpPr>
          <p:spPr bwMode="auto">
            <a:xfrm>
              <a:off x="1429" y="826"/>
              <a:ext cx="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8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5628" name="Rectangle 64"/>
            <p:cNvSpPr>
              <a:spLocks noChangeArrowheads="1"/>
            </p:cNvSpPr>
            <p:nvPr/>
          </p:nvSpPr>
          <p:spPr bwMode="auto">
            <a:xfrm>
              <a:off x="2238" y="826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16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5629" name="Rectangle 65"/>
            <p:cNvSpPr>
              <a:spLocks noChangeArrowheads="1"/>
            </p:cNvSpPr>
            <p:nvPr/>
          </p:nvSpPr>
          <p:spPr bwMode="auto">
            <a:xfrm>
              <a:off x="2626" y="826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19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5630" name="Rectangle 66"/>
            <p:cNvSpPr>
              <a:spLocks noChangeArrowheads="1"/>
            </p:cNvSpPr>
            <p:nvPr/>
          </p:nvSpPr>
          <p:spPr bwMode="auto">
            <a:xfrm>
              <a:off x="3259" y="826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24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5631" name="Rectangle 67"/>
            <p:cNvSpPr>
              <a:spLocks noChangeArrowheads="1"/>
            </p:cNvSpPr>
            <p:nvPr/>
          </p:nvSpPr>
          <p:spPr bwMode="auto">
            <a:xfrm>
              <a:off x="3857" y="826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31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5632" name="Freeform 68"/>
            <p:cNvSpPr>
              <a:spLocks noEditPoints="1"/>
            </p:cNvSpPr>
            <p:nvPr/>
          </p:nvSpPr>
          <p:spPr bwMode="auto">
            <a:xfrm>
              <a:off x="36" y="964"/>
              <a:ext cx="510" cy="7"/>
            </a:xfrm>
            <a:custGeom>
              <a:avLst/>
              <a:gdLst>
                <a:gd name="T0" fmla="*/ 56 w 928"/>
                <a:gd name="T1" fmla="*/ 0 h 16"/>
                <a:gd name="T2" fmla="*/ 56 w 928"/>
                <a:gd name="T3" fmla="*/ 16 h 16"/>
                <a:gd name="T4" fmla="*/ 0 w 928"/>
                <a:gd name="T5" fmla="*/ 8 h 16"/>
                <a:gd name="T6" fmla="*/ 104 w 928"/>
                <a:gd name="T7" fmla="*/ 0 h 16"/>
                <a:gd name="T8" fmla="*/ 160 w 928"/>
                <a:gd name="T9" fmla="*/ 8 h 16"/>
                <a:gd name="T10" fmla="*/ 104 w 928"/>
                <a:gd name="T11" fmla="*/ 16 h 16"/>
                <a:gd name="T12" fmla="*/ 104 w 928"/>
                <a:gd name="T13" fmla="*/ 0 h 16"/>
                <a:gd name="T14" fmla="*/ 248 w 928"/>
                <a:gd name="T15" fmla="*/ 0 h 16"/>
                <a:gd name="T16" fmla="*/ 248 w 928"/>
                <a:gd name="T17" fmla="*/ 16 h 16"/>
                <a:gd name="T18" fmla="*/ 192 w 928"/>
                <a:gd name="T19" fmla="*/ 8 h 16"/>
                <a:gd name="T20" fmla="*/ 296 w 928"/>
                <a:gd name="T21" fmla="*/ 0 h 16"/>
                <a:gd name="T22" fmla="*/ 352 w 928"/>
                <a:gd name="T23" fmla="*/ 8 h 16"/>
                <a:gd name="T24" fmla="*/ 296 w 928"/>
                <a:gd name="T25" fmla="*/ 16 h 16"/>
                <a:gd name="T26" fmla="*/ 296 w 928"/>
                <a:gd name="T27" fmla="*/ 0 h 16"/>
                <a:gd name="T28" fmla="*/ 440 w 928"/>
                <a:gd name="T29" fmla="*/ 0 h 16"/>
                <a:gd name="T30" fmla="*/ 440 w 928"/>
                <a:gd name="T31" fmla="*/ 16 h 16"/>
                <a:gd name="T32" fmla="*/ 384 w 928"/>
                <a:gd name="T33" fmla="*/ 8 h 16"/>
                <a:gd name="T34" fmla="*/ 488 w 928"/>
                <a:gd name="T35" fmla="*/ 0 h 16"/>
                <a:gd name="T36" fmla="*/ 544 w 928"/>
                <a:gd name="T37" fmla="*/ 8 h 16"/>
                <a:gd name="T38" fmla="*/ 488 w 928"/>
                <a:gd name="T39" fmla="*/ 16 h 16"/>
                <a:gd name="T40" fmla="*/ 488 w 928"/>
                <a:gd name="T41" fmla="*/ 0 h 16"/>
                <a:gd name="T42" fmla="*/ 632 w 928"/>
                <a:gd name="T43" fmla="*/ 0 h 16"/>
                <a:gd name="T44" fmla="*/ 632 w 928"/>
                <a:gd name="T45" fmla="*/ 16 h 16"/>
                <a:gd name="T46" fmla="*/ 576 w 928"/>
                <a:gd name="T47" fmla="*/ 8 h 16"/>
                <a:gd name="T48" fmla="*/ 680 w 928"/>
                <a:gd name="T49" fmla="*/ 0 h 16"/>
                <a:gd name="T50" fmla="*/ 736 w 928"/>
                <a:gd name="T51" fmla="*/ 8 h 16"/>
                <a:gd name="T52" fmla="*/ 680 w 928"/>
                <a:gd name="T53" fmla="*/ 16 h 16"/>
                <a:gd name="T54" fmla="*/ 680 w 928"/>
                <a:gd name="T55" fmla="*/ 0 h 16"/>
                <a:gd name="T56" fmla="*/ 824 w 928"/>
                <a:gd name="T57" fmla="*/ 0 h 16"/>
                <a:gd name="T58" fmla="*/ 824 w 928"/>
                <a:gd name="T59" fmla="*/ 16 h 16"/>
                <a:gd name="T60" fmla="*/ 768 w 928"/>
                <a:gd name="T61" fmla="*/ 8 h 16"/>
                <a:gd name="T62" fmla="*/ 872 w 928"/>
                <a:gd name="T63" fmla="*/ 0 h 16"/>
                <a:gd name="T64" fmla="*/ 928 w 928"/>
                <a:gd name="T65" fmla="*/ 8 h 16"/>
                <a:gd name="T66" fmla="*/ 872 w 928"/>
                <a:gd name="T67" fmla="*/ 16 h 16"/>
                <a:gd name="T68" fmla="*/ 872 w 928"/>
                <a:gd name="T69" fmla="*/ 0 h 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28"/>
                <a:gd name="T106" fmla="*/ 0 h 16"/>
                <a:gd name="T107" fmla="*/ 928 w 928"/>
                <a:gd name="T108" fmla="*/ 16 h 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28" h="16">
                  <a:moveTo>
                    <a:pt x="8" y="0"/>
                  </a:moveTo>
                  <a:lnTo>
                    <a:pt x="56" y="0"/>
                  </a:lnTo>
                  <a:cubicBezTo>
                    <a:pt x="61" y="0"/>
                    <a:pt x="64" y="4"/>
                    <a:pt x="64" y="8"/>
                  </a:cubicBezTo>
                  <a:cubicBezTo>
                    <a:pt x="64" y="13"/>
                    <a:pt x="61" y="16"/>
                    <a:pt x="56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04" y="0"/>
                  </a:moveTo>
                  <a:lnTo>
                    <a:pt x="152" y="0"/>
                  </a:lnTo>
                  <a:cubicBezTo>
                    <a:pt x="157" y="0"/>
                    <a:pt x="160" y="4"/>
                    <a:pt x="160" y="8"/>
                  </a:cubicBezTo>
                  <a:cubicBezTo>
                    <a:pt x="160" y="13"/>
                    <a:pt x="157" y="16"/>
                    <a:pt x="152" y="16"/>
                  </a:cubicBezTo>
                  <a:lnTo>
                    <a:pt x="104" y="16"/>
                  </a:lnTo>
                  <a:cubicBezTo>
                    <a:pt x="100" y="16"/>
                    <a:pt x="96" y="13"/>
                    <a:pt x="96" y="8"/>
                  </a:cubicBezTo>
                  <a:cubicBezTo>
                    <a:pt x="96" y="4"/>
                    <a:pt x="100" y="0"/>
                    <a:pt x="104" y="0"/>
                  </a:cubicBezTo>
                  <a:close/>
                  <a:moveTo>
                    <a:pt x="200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200" y="16"/>
                  </a:lnTo>
                  <a:cubicBezTo>
                    <a:pt x="196" y="16"/>
                    <a:pt x="192" y="13"/>
                    <a:pt x="192" y="8"/>
                  </a:cubicBezTo>
                  <a:cubicBezTo>
                    <a:pt x="192" y="4"/>
                    <a:pt x="196" y="0"/>
                    <a:pt x="200" y="0"/>
                  </a:cubicBezTo>
                  <a:close/>
                  <a:moveTo>
                    <a:pt x="296" y="0"/>
                  </a:moveTo>
                  <a:lnTo>
                    <a:pt x="344" y="0"/>
                  </a:lnTo>
                  <a:cubicBezTo>
                    <a:pt x="349" y="0"/>
                    <a:pt x="352" y="4"/>
                    <a:pt x="352" y="8"/>
                  </a:cubicBezTo>
                  <a:cubicBezTo>
                    <a:pt x="352" y="13"/>
                    <a:pt x="349" y="16"/>
                    <a:pt x="344" y="16"/>
                  </a:cubicBezTo>
                  <a:lnTo>
                    <a:pt x="296" y="16"/>
                  </a:lnTo>
                  <a:cubicBezTo>
                    <a:pt x="292" y="16"/>
                    <a:pt x="288" y="13"/>
                    <a:pt x="288" y="8"/>
                  </a:cubicBezTo>
                  <a:cubicBezTo>
                    <a:pt x="288" y="4"/>
                    <a:pt x="292" y="0"/>
                    <a:pt x="296" y="0"/>
                  </a:cubicBezTo>
                  <a:close/>
                  <a:moveTo>
                    <a:pt x="392" y="0"/>
                  </a:moveTo>
                  <a:lnTo>
                    <a:pt x="440" y="0"/>
                  </a:lnTo>
                  <a:cubicBezTo>
                    <a:pt x="445" y="0"/>
                    <a:pt x="448" y="4"/>
                    <a:pt x="448" y="8"/>
                  </a:cubicBezTo>
                  <a:cubicBezTo>
                    <a:pt x="448" y="13"/>
                    <a:pt x="445" y="16"/>
                    <a:pt x="440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488" y="0"/>
                  </a:moveTo>
                  <a:lnTo>
                    <a:pt x="536" y="0"/>
                  </a:lnTo>
                  <a:cubicBezTo>
                    <a:pt x="541" y="0"/>
                    <a:pt x="544" y="4"/>
                    <a:pt x="544" y="8"/>
                  </a:cubicBezTo>
                  <a:cubicBezTo>
                    <a:pt x="544" y="13"/>
                    <a:pt x="541" y="16"/>
                    <a:pt x="536" y="16"/>
                  </a:cubicBezTo>
                  <a:lnTo>
                    <a:pt x="488" y="16"/>
                  </a:lnTo>
                  <a:cubicBezTo>
                    <a:pt x="484" y="16"/>
                    <a:pt x="480" y="13"/>
                    <a:pt x="480" y="8"/>
                  </a:cubicBezTo>
                  <a:cubicBezTo>
                    <a:pt x="480" y="4"/>
                    <a:pt x="484" y="0"/>
                    <a:pt x="488" y="0"/>
                  </a:cubicBezTo>
                  <a:close/>
                  <a:moveTo>
                    <a:pt x="584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584" y="16"/>
                  </a:lnTo>
                  <a:cubicBezTo>
                    <a:pt x="580" y="16"/>
                    <a:pt x="576" y="13"/>
                    <a:pt x="576" y="8"/>
                  </a:cubicBezTo>
                  <a:cubicBezTo>
                    <a:pt x="576" y="4"/>
                    <a:pt x="580" y="0"/>
                    <a:pt x="584" y="0"/>
                  </a:cubicBezTo>
                  <a:close/>
                  <a:moveTo>
                    <a:pt x="680" y="0"/>
                  </a:moveTo>
                  <a:lnTo>
                    <a:pt x="728" y="0"/>
                  </a:lnTo>
                  <a:cubicBezTo>
                    <a:pt x="733" y="0"/>
                    <a:pt x="736" y="4"/>
                    <a:pt x="736" y="8"/>
                  </a:cubicBezTo>
                  <a:cubicBezTo>
                    <a:pt x="736" y="13"/>
                    <a:pt x="733" y="16"/>
                    <a:pt x="728" y="16"/>
                  </a:cubicBezTo>
                  <a:lnTo>
                    <a:pt x="680" y="16"/>
                  </a:lnTo>
                  <a:cubicBezTo>
                    <a:pt x="676" y="16"/>
                    <a:pt x="672" y="13"/>
                    <a:pt x="672" y="8"/>
                  </a:cubicBezTo>
                  <a:cubicBezTo>
                    <a:pt x="672" y="4"/>
                    <a:pt x="676" y="0"/>
                    <a:pt x="680" y="0"/>
                  </a:cubicBezTo>
                  <a:close/>
                  <a:moveTo>
                    <a:pt x="776" y="0"/>
                  </a:moveTo>
                  <a:lnTo>
                    <a:pt x="824" y="0"/>
                  </a:lnTo>
                  <a:cubicBezTo>
                    <a:pt x="829" y="0"/>
                    <a:pt x="832" y="4"/>
                    <a:pt x="832" y="8"/>
                  </a:cubicBezTo>
                  <a:cubicBezTo>
                    <a:pt x="832" y="13"/>
                    <a:pt x="829" y="16"/>
                    <a:pt x="824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872" y="0"/>
                  </a:moveTo>
                  <a:lnTo>
                    <a:pt x="920" y="0"/>
                  </a:lnTo>
                  <a:cubicBezTo>
                    <a:pt x="925" y="0"/>
                    <a:pt x="928" y="4"/>
                    <a:pt x="928" y="8"/>
                  </a:cubicBezTo>
                  <a:cubicBezTo>
                    <a:pt x="928" y="13"/>
                    <a:pt x="925" y="16"/>
                    <a:pt x="920" y="16"/>
                  </a:cubicBezTo>
                  <a:lnTo>
                    <a:pt x="872" y="16"/>
                  </a:lnTo>
                  <a:cubicBezTo>
                    <a:pt x="868" y="16"/>
                    <a:pt x="864" y="13"/>
                    <a:pt x="864" y="8"/>
                  </a:cubicBezTo>
                  <a:cubicBezTo>
                    <a:pt x="864" y="4"/>
                    <a:pt x="868" y="0"/>
                    <a:pt x="872" y="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5633" name="Freeform 69"/>
            <p:cNvSpPr>
              <a:spLocks noEditPoints="1"/>
            </p:cNvSpPr>
            <p:nvPr/>
          </p:nvSpPr>
          <p:spPr bwMode="auto">
            <a:xfrm>
              <a:off x="36" y="2266"/>
              <a:ext cx="510" cy="7"/>
            </a:xfrm>
            <a:custGeom>
              <a:avLst/>
              <a:gdLst>
                <a:gd name="T0" fmla="*/ 56 w 928"/>
                <a:gd name="T1" fmla="*/ 0 h 16"/>
                <a:gd name="T2" fmla="*/ 56 w 928"/>
                <a:gd name="T3" fmla="*/ 16 h 16"/>
                <a:gd name="T4" fmla="*/ 0 w 928"/>
                <a:gd name="T5" fmla="*/ 8 h 16"/>
                <a:gd name="T6" fmla="*/ 104 w 928"/>
                <a:gd name="T7" fmla="*/ 0 h 16"/>
                <a:gd name="T8" fmla="*/ 160 w 928"/>
                <a:gd name="T9" fmla="*/ 8 h 16"/>
                <a:gd name="T10" fmla="*/ 104 w 928"/>
                <a:gd name="T11" fmla="*/ 16 h 16"/>
                <a:gd name="T12" fmla="*/ 104 w 928"/>
                <a:gd name="T13" fmla="*/ 0 h 16"/>
                <a:gd name="T14" fmla="*/ 248 w 928"/>
                <a:gd name="T15" fmla="*/ 0 h 16"/>
                <a:gd name="T16" fmla="*/ 248 w 928"/>
                <a:gd name="T17" fmla="*/ 16 h 16"/>
                <a:gd name="T18" fmla="*/ 192 w 928"/>
                <a:gd name="T19" fmla="*/ 8 h 16"/>
                <a:gd name="T20" fmla="*/ 296 w 928"/>
                <a:gd name="T21" fmla="*/ 0 h 16"/>
                <a:gd name="T22" fmla="*/ 352 w 928"/>
                <a:gd name="T23" fmla="*/ 8 h 16"/>
                <a:gd name="T24" fmla="*/ 296 w 928"/>
                <a:gd name="T25" fmla="*/ 16 h 16"/>
                <a:gd name="T26" fmla="*/ 296 w 928"/>
                <a:gd name="T27" fmla="*/ 0 h 16"/>
                <a:gd name="T28" fmla="*/ 440 w 928"/>
                <a:gd name="T29" fmla="*/ 0 h 16"/>
                <a:gd name="T30" fmla="*/ 440 w 928"/>
                <a:gd name="T31" fmla="*/ 16 h 16"/>
                <a:gd name="T32" fmla="*/ 384 w 928"/>
                <a:gd name="T33" fmla="*/ 8 h 16"/>
                <a:gd name="T34" fmla="*/ 488 w 928"/>
                <a:gd name="T35" fmla="*/ 0 h 16"/>
                <a:gd name="T36" fmla="*/ 544 w 928"/>
                <a:gd name="T37" fmla="*/ 8 h 16"/>
                <a:gd name="T38" fmla="*/ 488 w 928"/>
                <a:gd name="T39" fmla="*/ 16 h 16"/>
                <a:gd name="T40" fmla="*/ 488 w 928"/>
                <a:gd name="T41" fmla="*/ 0 h 16"/>
                <a:gd name="T42" fmla="*/ 632 w 928"/>
                <a:gd name="T43" fmla="*/ 0 h 16"/>
                <a:gd name="T44" fmla="*/ 632 w 928"/>
                <a:gd name="T45" fmla="*/ 16 h 16"/>
                <a:gd name="T46" fmla="*/ 576 w 928"/>
                <a:gd name="T47" fmla="*/ 8 h 16"/>
                <a:gd name="T48" fmla="*/ 680 w 928"/>
                <a:gd name="T49" fmla="*/ 0 h 16"/>
                <a:gd name="T50" fmla="*/ 736 w 928"/>
                <a:gd name="T51" fmla="*/ 8 h 16"/>
                <a:gd name="T52" fmla="*/ 680 w 928"/>
                <a:gd name="T53" fmla="*/ 16 h 16"/>
                <a:gd name="T54" fmla="*/ 680 w 928"/>
                <a:gd name="T55" fmla="*/ 0 h 16"/>
                <a:gd name="T56" fmla="*/ 824 w 928"/>
                <a:gd name="T57" fmla="*/ 0 h 16"/>
                <a:gd name="T58" fmla="*/ 824 w 928"/>
                <a:gd name="T59" fmla="*/ 16 h 16"/>
                <a:gd name="T60" fmla="*/ 768 w 928"/>
                <a:gd name="T61" fmla="*/ 8 h 16"/>
                <a:gd name="T62" fmla="*/ 872 w 928"/>
                <a:gd name="T63" fmla="*/ 0 h 16"/>
                <a:gd name="T64" fmla="*/ 928 w 928"/>
                <a:gd name="T65" fmla="*/ 8 h 16"/>
                <a:gd name="T66" fmla="*/ 872 w 928"/>
                <a:gd name="T67" fmla="*/ 16 h 16"/>
                <a:gd name="T68" fmla="*/ 872 w 928"/>
                <a:gd name="T69" fmla="*/ 0 h 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28"/>
                <a:gd name="T106" fmla="*/ 0 h 16"/>
                <a:gd name="T107" fmla="*/ 928 w 928"/>
                <a:gd name="T108" fmla="*/ 16 h 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28" h="16">
                  <a:moveTo>
                    <a:pt x="8" y="0"/>
                  </a:moveTo>
                  <a:lnTo>
                    <a:pt x="56" y="0"/>
                  </a:lnTo>
                  <a:cubicBezTo>
                    <a:pt x="61" y="0"/>
                    <a:pt x="64" y="4"/>
                    <a:pt x="64" y="8"/>
                  </a:cubicBezTo>
                  <a:cubicBezTo>
                    <a:pt x="64" y="13"/>
                    <a:pt x="61" y="16"/>
                    <a:pt x="56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04" y="0"/>
                  </a:moveTo>
                  <a:lnTo>
                    <a:pt x="152" y="0"/>
                  </a:lnTo>
                  <a:cubicBezTo>
                    <a:pt x="157" y="0"/>
                    <a:pt x="160" y="4"/>
                    <a:pt x="160" y="8"/>
                  </a:cubicBezTo>
                  <a:cubicBezTo>
                    <a:pt x="160" y="13"/>
                    <a:pt x="157" y="16"/>
                    <a:pt x="152" y="16"/>
                  </a:cubicBezTo>
                  <a:lnTo>
                    <a:pt x="104" y="16"/>
                  </a:lnTo>
                  <a:cubicBezTo>
                    <a:pt x="100" y="16"/>
                    <a:pt x="96" y="13"/>
                    <a:pt x="96" y="8"/>
                  </a:cubicBezTo>
                  <a:cubicBezTo>
                    <a:pt x="96" y="4"/>
                    <a:pt x="100" y="0"/>
                    <a:pt x="104" y="0"/>
                  </a:cubicBezTo>
                  <a:close/>
                  <a:moveTo>
                    <a:pt x="200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200" y="16"/>
                  </a:lnTo>
                  <a:cubicBezTo>
                    <a:pt x="196" y="16"/>
                    <a:pt x="192" y="13"/>
                    <a:pt x="192" y="8"/>
                  </a:cubicBezTo>
                  <a:cubicBezTo>
                    <a:pt x="192" y="4"/>
                    <a:pt x="196" y="0"/>
                    <a:pt x="200" y="0"/>
                  </a:cubicBezTo>
                  <a:close/>
                  <a:moveTo>
                    <a:pt x="296" y="0"/>
                  </a:moveTo>
                  <a:lnTo>
                    <a:pt x="344" y="0"/>
                  </a:lnTo>
                  <a:cubicBezTo>
                    <a:pt x="349" y="0"/>
                    <a:pt x="352" y="4"/>
                    <a:pt x="352" y="8"/>
                  </a:cubicBezTo>
                  <a:cubicBezTo>
                    <a:pt x="352" y="13"/>
                    <a:pt x="349" y="16"/>
                    <a:pt x="344" y="16"/>
                  </a:cubicBezTo>
                  <a:lnTo>
                    <a:pt x="296" y="16"/>
                  </a:lnTo>
                  <a:cubicBezTo>
                    <a:pt x="292" y="16"/>
                    <a:pt x="288" y="13"/>
                    <a:pt x="288" y="8"/>
                  </a:cubicBezTo>
                  <a:cubicBezTo>
                    <a:pt x="288" y="4"/>
                    <a:pt x="292" y="0"/>
                    <a:pt x="296" y="0"/>
                  </a:cubicBezTo>
                  <a:close/>
                  <a:moveTo>
                    <a:pt x="392" y="0"/>
                  </a:moveTo>
                  <a:lnTo>
                    <a:pt x="440" y="0"/>
                  </a:lnTo>
                  <a:cubicBezTo>
                    <a:pt x="445" y="0"/>
                    <a:pt x="448" y="4"/>
                    <a:pt x="448" y="8"/>
                  </a:cubicBezTo>
                  <a:cubicBezTo>
                    <a:pt x="448" y="13"/>
                    <a:pt x="445" y="16"/>
                    <a:pt x="440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488" y="0"/>
                  </a:moveTo>
                  <a:lnTo>
                    <a:pt x="536" y="0"/>
                  </a:lnTo>
                  <a:cubicBezTo>
                    <a:pt x="541" y="0"/>
                    <a:pt x="544" y="4"/>
                    <a:pt x="544" y="8"/>
                  </a:cubicBezTo>
                  <a:cubicBezTo>
                    <a:pt x="544" y="13"/>
                    <a:pt x="541" y="16"/>
                    <a:pt x="536" y="16"/>
                  </a:cubicBezTo>
                  <a:lnTo>
                    <a:pt x="488" y="16"/>
                  </a:lnTo>
                  <a:cubicBezTo>
                    <a:pt x="484" y="16"/>
                    <a:pt x="480" y="13"/>
                    <a:pt x="480" y="8"/>
                  </a:cubicBezTo>
                  <a:cubicBezTo>
                    <a:pt x="480" y="4"/>
                    <a:pt x="484" y="0"/>
                    <a:pt x="488" y="0"/>
                  </a:cubicBezTo>
                  <a:close/>
                  <a:moveTo>
                    <a:pt x="584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584" y="16"/>
                  </a:lnTo>
                  <a:cubicBezTo>
                    <a:pt x="580" y="16"/>
                    <a:pt x="576" y="13"/>
                    <a:pt x="576" y="8"/>
                  </a:cubicBezTo>
                  <a:cubicBezTo>
                    <a:pt x="576" y="4"/>
                    <a:pt x="580" y="0"/>
                    <a:pt x="584" y="0"/>
                  </a:cubicBezTo>
                  <a:close/>
                  <a:moveTo>
                    <a:pt x="680" y="0"/>
                  </a:moveTo>
                  <a:lnTo>
                    <a:pt x="728" y="0"/>
                  </a:lnTo>
                  <a:cubicBezTo>
                    <a:pt x="733" y="0"/>
                    <a:pt x="736" y="4"/>
                    <a:pt x="736" y="8"/>
                  </a:cubicBezTo>
                  <a:cubicBezTo>
                    <a:pt x="736" y="13"/>
                    <a:pt x="733" y="16"/>
                    <a:pt x="728" y="16"/>
                  </a:cubicBezTo>
                  <a:lnTo>
                    <a:pt x="680" y="16"/>
                  </a:lnTo>
                  <a:cubicBezTo>
                    <a:pt x="676" y="16"/>
                    <a:pt x="672" y="13"/>
                    <a:pt x="672" y="8"/>
                  </a:cubicBezTo>
                  <a:cubicBezTo>
                    <a:pt x="672" y="4"/>
                    <a:pt x="676" y="0"/>
                    <a:pt x="680" y="0"/>
                  </a:cubicBezTo>
                  <a:close/>
                  <a:moveTo>
                    <a:pt x="776" y="0"/>
                  </a:moveTo>
                  <a:lnTo>
                    <a:pt x="824" y="0"/>
                  </a:lnTo>
                  <a:cubicBezTo>
                    <a:pt x="829" y="0"/>
                    <a:pt x="832" y="4"/>
                    <a:pt x="832" y="8"/>
                  </a:cubicBezTo>
                  <a:cubicBezTo>
                    <a:pt x="832" y="13"/>
                    <a:pt x="829" y="16"/>
                    <a:pt x="824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872" y="0"/>
                  </a:moveTo>
                  <a:lnTo>
                    <a:pt x="920" y="0"/>
                  </a:lnTo>
                  <a:cubicBezTo>
                    <a:pt x="925" y="0"/>
                    <a:pt x="928" y="4"/>
                    <a:pt x="928" y="8"/>
                  </a:cubicBezTo>
                  <a:cubicBezTo>
                    <a:pt x="928" y="13"/>
                    <a:pt x="925" y="16"/>
                    <a:pt x="920" y="16"/>
                  </a:cubicBezTo>
                  <a:lnTo>
                    <a:pt x="872" y="16"/>
                  </a:lnTo>
                  <a:cubicBezTo>
                    <a:pt x="868" y="16"/>
                    <a:pt x="864" y="13"/>
                    <a:pt x="864" y="8"/>
                  </a:cubicBezTo>
                  <a:cubicBezTo>
                    <a:pt x="864" y="4"/>
                    <a:pt x="868" y="0"/>
                    <a:pt x="872" y="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5634" name="Freeform 70"/>
            <p:cNvSpPr>
              <a:spLocks noEditPoints="1"/>
            </p:cNvSpPr>
            <p:nvPr/>
          </p:nvSpPr>
          <p:spPr bwMode="auto">
            <a:xfrm>
              <a:off x="352" y="1011"/>
              <a:ext cx="9" cy="1201"/>
            </a:xfrm>
            <a:custGeom>
              <a:avLst/>
              <a:gdLst>
                <a:gd name="T0" fmla="*/ 0 w 16"/>
                <a:gd name="T1" fmla="*/ 56 h 2656"/>
                <a:gd name="T2" fmla="*/ 16 w 16"/>
                <a:gd name="T3" fmla="*/ 104 h 2656"/>
                <a:gd name="T4" fmla="*/ 0 w 16"/>
                <a:gd name="T5" fmla="*/ 104 h 2656"/>
                <a:gd name="T6" fmla="*/ 16 w 16"/>
                <a:gd name="T7" fmla="*/ 248 h 2656"/>
                <a:gd name="T8" fmla="*/ 8 w 16"/>
                <a:gd name="T9" fmla="*/ 192 h 2656"/>
                <a:gd name="T10" fmla="*/ 8 w 16"/>
                <a:gd name="T11" fmla="*/ 352 h 2656"/>
                <a:gd name="T12" fmla="*/ 16 w 16"/>
                <a:gd name="T13" fmla="*/ 296 h 2656"/>
                <a:gd name="T14" fmla="*/ 0 w 16"/>
                <a:gd name="T15" fmla="*/ 440 h 2656"/>
                <a:gd name="T16" fmla="*/ 16 w 16"/>
                <a:gd name="T17" fmla="*/ 488 h 2656"/>
                <a:gd name="T18" fmla="*/ 0 w 16"/>
                <a:gd name="T19" fmla="*/ 488 h 2656"/>
                <a:gd name="T20" fmla="*/ 16 w 16"/>
                <a:gd name="T21" fmla="*/ 632 h 2656"/>
                <a:gd name="T22" fmla="*/ 8 w 16"/>
                <a:gd name="T23" fmla="*/ 576 h 2656"/>
                <a:gd name="T24" fmla="*/ 8 w 16"/>
                <a:gd name="T25" fmla="*/ 736 h 2656"/>
                <a:gd name="T26" fmla="*/ 16 w 16"/>
                <a:gd name="T27" fmla="*/ 680 h 2656"/>
                <a:gd name="T28" fmla="*/ 0 w 16"/>
                <a:gd name="T29" fmla="*/ 824 h 2656"/>
                <a:gd name="T30" fmla="*/ 16 w 16"/>
                <a:gd name="T31" fmla="*/ 872 h 2656"/>
                <a:gd name="T32" fmla="*/ 0 w 16"/>
                <a:gd name="T33" fmla="*/ 872 h 2656"/>
                <a:gd name="T34" fmla="*/ 16 w 16"/>
                <a:gd name="T35" fmla="*/ 1016 h 2656"/>
                <a:gd name="T36" fmla="*/ 8 w 16"/>
                <a:gd name="T37" fmla="*/ 960 h 2656"/>
                <a:gd name="T38" fmla="*/ 8 w 16"/>
                <a:gd name="T39" fmla="*/ 1120 h 2656"/>
                <a:gd name="T40" fmla="*/ 16 w 16"/>
                <a:gd name="T41" fmla="*/ 1064 h 2656"/>
                <a:gd name="T42" fmla="*/ 0 w 16"/>
                <a:gd name="T43" fmla="*/ 1208 h 2656"/>
                <a:gd name="T44" fmla="*/ 16 w 16"/>
                <a:gd name="T45" fmla="*/ 1256 h 2656"/>
                <a:gd name="T46" fmla="*/ 0 w 16"/>
                <a:gd name="T47" fmla="*/ 1256 h 2656"/>
                <a:gd name="T48" fmla="*/ 16 w 16"/>
                <a:gd name="T49" fmla="*/ 1400 h 2656"/>
                <a:gd name="T50" fmla="*/ 8 w 16"/>
                <a:gd name="T51" fmla="*/ 1344 h 2656"/>
                <a:gd name="T52" fmla="*/ 8 w 16"/>
                <a:gd name="T53" fmla="*/ 1504 h 2656"/>
                <a:gd name="T54" fmla="*/ 16 w 16"/>
                <a:gd name="T55" fmla="*/ 1448 h 2656"/>
                <a:gd name="T56" fmla="*/ 0 w 16"/>
                <a:gd name="T57" fmla="*/ 1592 h 2656"/>
                <a:gd name="T58" fmla="*/ 16 w 16"/>
                <a:gd name="T59" fmla="*/ 1640 h 2656"/>
                <a:gd name="T60" fmla="*/ 0 w 16"/>
                <a:gd name="T61" fmla="*/ 1640 h 2656"/>
                <a:gd name="T62" fmla="*/ 16 w 16"/>
                <a:gd name="T63" fmla="*/ 1784 h 2656"/>
                <a:gd name="T64" fmla="*/ 8 w 16"/>
                <a:gd name="T65" fmla="*/ 1728 h 2656"/>
                <a:gd name="T66" fmla="*/ 8 w 16"/>
                <a:gd name="T67" fmla="*/ 1888 h 2656"/>
                <a:gd name="T68" fmla="*/ 16 w 16"/>
                <a:gd name="T69" fmla="*/ 1832 h 2656"/>
                <a:gd name="T70" fmla="*/ 0 w 16"/>
                <a:gd name="T71" fmla="*/ 1976 h 2656"/>
                <a:gd name="T72" fmla="*/ 16 w 16"/>
                <a:gd name="T73" fmla="*/ 2024 h 2656"/>
                <a:gd name="T74" fmla="*/ 0 w 16"/>
                <a:gd name="T75" fmla="*/ 2024 h 2656"/>
                <a:gd name="T76" fmla="*/ 16 w 16"/>
                <a:gd name="T77" fmla="*/ 2168 h 2656"/>
                <a:gd name="T78" fmla="*/ 8 w 16"/>
                <a:gd name="T79" fmla="*/ 2112 h 2656"/>
                <a:gd name="T80" fmla="*/ 8 w 16"/>
                <a:gd name="T81" fmla="*/ 2272 h 2656"/>
                <a:gd name="T82" fmla="*/ 16 w 16"/>
                <a:gd name="T83" fmla="*/ 2216 h 2656"/>
                <a:gd name="T84" fmla="*/ 0 w 16"/>
                <a:gd name="T85" fmla="*/ 2360 h 2656"/>
                <a:gd name="T86" fmla="*/ 16 w 16"/>
                <a:gd name="T87" fmla="*/ 2408 h 2656"/>
                <a:gd name="T88" fmla="*/ 0 w 16"/>
                <a:gd name="T89" fmla="*/ 2408 h 2656"/>
                <a:gd name="T90" fmla="*/ 16 w 16"/>
                <a:gd name="T91" fmla="*/ 2552 h 2656"/>
                <a:gd name="T92" fmla="*/ 8 w 16"/>
                <a:gd name="T93" fmla="*/ 2496 h 2656"/>
                <a:gd name="T94" fmla="*/ 8 w 16"/>
                <a:gd name="T95" fmla="*/ 2656 h 2656"/>
                <a:gd name="T96" fmla="*/ 16 w 16"/>
                <a:gd name="T97" fmla="*/ 2600 h 26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"/>
                <a:gd name="T148" fmla="*/ 0 h 2656"/>
                <a:gd name="T149" fmla="*/ 16 w 16"/>
                <a:gd name="T150" fmla="*/ 2656 h 26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" h="2656">
                  <a:moveTo>
                    <a:pt x="16" y="8"/>
                  </a:moveTo>
                  <a:lnTo>
                    <a:pt x="16" y="56"/>
                  </a:lnTo>
                  <a:cubicBezTo>
                    <a:pt x="16" y="61"/>
                    <a:pt x="13" y="64"/>
                    <a:pt x="8" y="64"/>
                  </a:cubicBezTo>
                  <a:cubicBezTo>
                    <a:pt x="4" y="64"/>
                    <a:pt x="0" y="61"/>
                    <a:pt x="0" y="56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  <a:moveTo>
                    <a:pt x="16" y="104"/>
                  </a:moveTo>
                  <a:lnTo>
                    <a:pt x="16" y="152"/>
                  </a:lnTo>
                  <a:cubicBezTo>
                    <a:pt x="16" y="157"/>
                    <a:pt x="13" y="160"/>
                    <a:pt x="8" y="160"/>
                  </a:cubicBezTo>
                  <a:cubicBezTo>
                    <a:pt x="4" y="160"/>
                    <a:pt x="0" y="157"/>
                    <a:pt x="0" y="152"/>
                  </a:cubicBezTo>
                  <a:lnTo>
                    <a:pt x="0" y="104"/>
                  </a:lnTo>
                  <a:cubicBezTo>
                    <a:pt x="0" y="100"/>
                    <a:pt x="4" y="96"/>
                    <a:pt x="8" y="96"/>
                  </a:cubicBezTo>
                  <a:cubicBezTo>
                    <a:pt x="13" y="96"/>
                    <a:pt x="16" y="100"/>
                    <a:pt x="16" y="104"/>
                  </a:cubicBezTo>
                  <a:close/>
                  <a:moveTo>
                    <a:pt x="16" y="200"/>
                  </a:moveTo>
                  <a:lnTo>
                    <a:pt x="16" y="248"/>
                  </a:lnTo>
                  <a:cubicBezTo>
                    <a:pt x="16" y="253"/>
                    <a:pt x="13" y="256"/>
                    <a:pt x="8" y="256"/>
                  </a:cubicBezTo>
                  <a:cubicBezTo>
                    <a:pt x="4" y="256"/>
                    <a:pt x="0" y="253"/>
                    <a:pt x="0" y="248"/>
                  </a:cubicBezTo>
                  <a:lnTo>
                    <a:pt x="0" y="200"/>
                  </a:lnTo>
                  <a:cubicBezTo>
                    <a:pt x="0" y="196"/>
                    <a:pt x="4" y="192"/>
                    <a:pt x="8" y="192"/>
                  </a:cubicBezTo>
                  <a:cubicBezTo>
                    <a:pt x="13" y="192"/>
                    <a:pt x="16" y="196"/>
                    <a:pt x="16" y="200"/>
                  </a:cubicBezTo>
                  <a:close/>
                  <a:moveTo>
                    <a:pt x="16" y="296"/>
                  </a:moveTo>
                  <a:lnTo>
                    <a:pt x="16" y="344"/>
                  </a:lnTo>
                  <a:cubicBezTo>
                    <a:pt x="16" y="349"/>
                    <a:pt x="13" y="352"/>
                    <a:pt x="8" y="352"/>
                  </a:cubicBezTo>
                  <a:cubicBezTo>
                    <a:pt x="4" y="352"/>
                    <a:pt x="0" y="349"/>
                    <a:pt x="0" y="344"/>
                  </a:cubicBezTo>
                  <a:lnTo>
                    <a:pt x="0" y="296"/>
                  </a:lnTo>
                  <a:cubicBezTo>
                    <a:pt x="0" y="292"/>
                    <a:pt x="4" y="288"/>
                    <a:pt x="8" y="288"/>
                  </a:cubicBezTo>
                  <a:cubicBezTo>
                    <a:pt x="13" y="288"/>
                    <a:pt x="16" y="292"/>
                    <a:pt x="16" y="296"/>
                  </a:cubicBezTo>
                  <a:close/>
                  <a:moveTo>
                    <a:pt x="16" y="392"/>
                  </a:moveTo>
                  <a:lnTo>
                    <a:pt x="16" y="440"/>
                  </a:lnTo>
                  <a:cubicBezTo>
                    <a:pt x="16" y="445"/>
                    <a:pt x="13" y="448"/>
                    <a:pt x="8" y="448"/>
                  </a:cubicBezTo>
                  <a:cubicBezTo>
                    <a:pt x="4" y="448"/>
                    <a:pt x="0" y="445"/>
                    <a:pt x="0" y="440"/>
                  </a:cubicBezTo>
                  <a:lnTo>
                    <a:pt x="0" y="392"/>
                  </a:lnTo>
                  <a:cubicBezTo>
                    <a:pt x="0" y="388"/>
                    <a:pt x="4" y="384"/>
                    <a:pt x="8" y="384"/>
                  </a:cubicBezTo>
                  <a:cubicBezTo>
                    <a:pt x="13" y="384"/>
                    <a:pt x="16" y="388"/>
                    <a:pt x="16" y="392"/>
                  </a:cubicBezTo>
                  <a:close/>
                  <a:moveTo>
                    <a:pt x="16" y="488"/>
                  </a:moveTo>
                  <a:lnTo>
                    <a:pt x="16" y="536"/>
                  </a:lnTo>
                  <a:cubicBezTo>
                    <a:pt x="16" y="541"/>
                    <a:pt x="13" y="544"/>
                    <a:pt x="8" y="544"/>
                  </a:cubicBezTo>
                  <a:cubicBezTo>
                    <a:pt x="4" y="544"/>
                    <a:pt x="0" y="541"/>
                    <a:pt x="0" y="536"/>
                  </a:cubicBezTo>
                  <a:lnTo>
                    <a:pt x="0" y="488"/>
                  </a:lnTo>
                  <a:cubicBezTo>
                    <a:pt x="0" y="484"/>
                    <a:pt x="4" y="480"/>
                    <a:pt x="8" y="480"/>
                  </a:cubicBezTo>
                  <a:cubicBezTo>
                    <a:pt x="13" y="480"/>
                    <a:pt x="16" y="484"/>
                    <a:pt x="16" y="488"/>
                  </a:cubicBezTo>
                  <a:close/>
                  <a:moveTo>
                    <a:pt x="16" y="584"/>
                  </a:moveTo>
                  <a:lnTo>
                    <a:pt x="16" y="632"/>
                  </a:lnTo>
                  <a:cubicBezTo>
                    <a:pt x="16" y="637"/>
                    <a:pt x="13" y="640"/>
                    <a:pt x="8" y="640"/>
                  </a:cubicBezTo>
                  <a:cubicBezTo>
                    <a:pt x="4" y="640"/>
                    <a:pt x="0" y="637"/>
                    <a:pt x="0" y="632"/>
                  </a:cubicBezTo>
                  <a:lnTo>
                    <a:pt x="0" y="584"/>
                  </a:lnTo>
                  <a:cubicBezTo>
                    <a:pt x="0" y="580"/>
                    <a:pt x="4" y="576"/>
                    <a:pt x="8" y="576"/>
                  </a:cubicBezTo>
                  <a:cubicBezTo>
                    <a:pt x="13" y="576"/>
                    <a:pt x="16" y="580"/>
                    <a:pt x="16" y="584"/>
                  </a:cubicBezTo>
                  <a:close/>
                  <a:moveTo>
                    <a:pt x="16" y="680"/>
                  </a:moveTo>
                  <a:lnTo>
                    <a:pt x="16" y="728"/>
                  </a:lnTo>
                  <a:cubicBezTo>
                    <a:pt x="16" y="733"/>
                    <a:pt x="13" y="736"/>
                    <a:pt x="8" y="736"/>
                  </a:cubicBezTo>
                  <a:cubicBezTo>
                    <a:pt x="4" y="736"/>
                    <a:pt x="0" y="733"/>
                    <a:pt x="0" y="728"/>
                  </a:cubicBezTo>
                  <a:lnTo>
                    <a:pt x="0" y="680"/>
                  </a:lnTo>
                  <a:cubicBezTo>
                    <a:pt x="0" y="676"/>
                    <a:pt x="4" y="672"/>
                    <a:pt x="8" y="672"/>
                  </a:cubicBezTo>
                  <a:cubicBezTo>
                    <a:pt x="13" y="672"/>
                    <a:pt x="16" y="676"/>
                    <a:pt x="16" y="680"/>
                  </a:cubicBezTo>
                  <a:close/>
                  <a:moveTo>
                    <a:pt x="16" y="776"/>
                  </a:moveTo>
                  <a:lnTo>
                    <a:pt x="16" y="824"/>
                  </a:lnTo>
                  <a:cubicBezTo>
                    <a:pt x="16" y="829"/>
                    <a:pt x="13" y="832"/>
                    <a:pt x="8" y="832"/>
                  </a:cubicBezTo>
                  <a:cubicBezTo>
                    <a:pt x="4" y="832"/>
                    <a:pt x="0" y="829"/>
                    <a:pt x="0" y="824"/>
                  </a:cubicBezTo>
                  <a:lnTo>
                    <a:pt x="0" y="776"/>
                  </a:lnTo>
                  <a:cubicBezTo>
                    <a:pt x="0" y="772"/>
                    <a:pt x="4" y="768"/>
                    <a:pt x="8" y="768"/>
                  </a:cubicBezTo>
                  <a:cubicBezTo>
                    <a:pt x="13" y="768"/>
                    <a:pt x="16" y="772"/>
                    <a:pt x="16" y="776"/>
                  </a:cubicBezTo>
                  <a:close/>
                  <a:moveTo>
                    <a:pt x="16" y="872"/>
                  </a:moveTo>
                  <a:lnTo>
                    <a:pt x="16" y="920"/>
                  </a:lnTo>
                  <a:cubicBezTo>
                    <a:pt x="16" y="925"/>
                    <a:pt x="13" y="928"/>
                    <a:pt x="8" y="928"/>
                  </a:cubicBezTo>
                  <a:cubicBezTo>
                    <a:pt x="4" y="928"/>
                    <a:pt x="0" y="925"/>
                    <a:pt x="0" y="920"/>
                  </a:cubicBezTo>
                  <a:lnTo>
                    <a:pt x="0" y="872"/>
                  </a:lnTo>
                  <a:cubicBezTo>
                    <a:pt x="0" y="868"/>
                    <a:pt x="4" y="864"/>
                    <a:pt x="8" y="864"/>
                  </a:cubicBezTo>
                  <a:cubicBezTo>
                    <a:pt x="13" y="864"/>
                    <a:pt x="16" y="868"/>
                    <a:pt x="16" y="872"/>
                  </a:cubicBezTo>
                  <a:close/>
                  <a:moveTo>
                    <a:pt x="16" y="968"/>
                  </a:moveTo>
                  <a:lnTo>
                    <a:pt x="16" y="1016"/>
                  </a:lnTo>
                  <a:cubicBezTo>
                    <a:pt x="16" y="1021"/>
                    <a:pt x="13" y="1024"/>
                    <a:pt x="8" y="1024"/>
                  </a:cubicBezTo>
                  <a:cubicBezTo>
                    <a:pt x="4" y="1024"/>
                    <a:pt x="0" y="1021"/>
                    <a:pt x="0" y="1016"/>
                  </a:cubicBezTo>
                  <a:lnTo>
                    <a:pt x="0" y="968"/>
                  </a:lnTo>
                  <a:cubicBezTo>
                    <a:pt x="0" y="964"/>
                    <a:pt x="4" y="960"/>
                    <a:pt x="8" y="960"/>
                  </a:cubicBezTo>
                  <a:cubicBezTo>
                    <a:pt x="13" y="960"/>
                    <a:pt x="16" y="964"/>
                    <a:pt x="16" y="968"/>
                  </a:cubicBezTo>
                  <a:close/>
                  <a:moveTo>
                    <a:pt x="16" y="1064"/>
                  </a:moveTo>
                  <a:lnTo>
                    <a:pt x="16" y="1112"/>
                  </a:lnTo>
                  <a:cubicBezTo>
                    <a:pt x="16" y="1117"/>
                    <a:pt x="13" y="1120"/>
                    <a:pt x="8" y="1120"/>
                  </a:cubicBezTo>
                  <a:cubicBezTo>
                    <a:pt x="4" y="1120"/>
                    <a:pt x="0" y="1117"/>
                    <a:pt x="0" y="1112"/>
                  </a:cubicBezTo>
                  <a:lnTo>
                    <a:pt x="0" y="1064"/>
                  </a:lnTo>
                  <a:cubicBezTo>
                    <a:pt x="0" y="1060"/>
                    <a:pt x="4" y="1056"/>
                    <a:pt x="8" y="1056"/>
                  </a:cubicBezTo>
                  <a:cubicBezTo>
                    <a:pt x="13" y="1056"/>
                    <a:pt x="16" y="1060"/>
                    <a:pt x="16" y="1064"/>
                  </a:cubicBezTo>
                  <a:close/>
                  <a:moveTo>
                    <a:pt x="16" y="1160"/>
                  </a:moveTo>
                  <a:lnTo>
                    <a:pt x="16" y="1208"/>
                  </a:lnTo>
                  <a:cubicBezTo>
                    <a:pt x="16" y="1213"/>
                    <a:pt x="13" y="1216"/>
                    <a:pt x="8" y="1216"/>
                  </a:cubicBezTo>
                  <a:cubicBezTo>
                    <a:pt x="4" y="1216"/>
                    <a:pt x="0" y="1213"/>
                    <a:pt x="0" y="1208"/>
                  </a:cubicBezTo>
                  <a:lnTo>
                    <a:pt x="0" y="1160"/>
                  </a:lnTo>
                  <a:cubicBezTo>
                    <a:pt x="0" y="1156"/>
                    <a:pt x="4" y="1152"/>
                    <a:pt x="8" y="1152"/>
                  </a:cubicBezTo>
                  <a:cubicBezTo>
                    <a:pt x="13" y="1152"/>
                    <a:pt x="16" y="1156"/>
                    <a:pt x="16" y="1160"/>
                  </a:cubicBezTo>
                  <a:close/>
                  <a:moveTo>
                    <a:pt x="16" y="1256"/>
                  </a:moveTo>
                  <a:lnTo>
                    <a:pt x="16" y="1304"/>
                  </a:lnTo>
                  <a:cubicBezTo>
                    <a:pt x="16" y="1309"/>
                    <a:pt x="13" y="1312"/>
                    <a:pt x="8" y="1312"/>
                  </a:cubicBezTo>
                  <a:cubicBezTo>
                    <a:pt x="4" y="1312"/>
                    <a:pt x="0" y="1309"/>
                    <a:pt x="0" y="1304"/>
                  </a:cubicBezTo>
                  <a:lnTo>
                    <a:pt x="0" y="1256"/>
                  </a:lnTo>
                  <a:cubicBezTo>
                    <a:pt x="0" y="1252"/>
                    <a:pt x="4" y="1248"/>
                    <a:pt x="8" y="1248"/>
                  </a:cubicBezTo>
                  <a:cubicBezTo>
                    <a:pt x="13" y="1248"/>
                    <a:pt x="16" y="1252"/>
                    <a:pt x="16" y="1256"/>
                  </a:cubicBezTo>
                  <a:close/>
                  <a:moveTo>
                    <a:pt x="16" y="1352"/>
                  </a:moveTo>
                  <a:lnTo>
                    <a:pt x="16" y="1400"/>
                  </a:lnTo>
                  <a:cubicBezTo>
                    <a:pt x="16" y="1405"/>
                    <a:pt x="13" y="1408"/>
                    <a:pt x="8" y="1408"/>
                  </a:cubicBezTo>
                  <a:cubicBezTo>
                    <a:pt x="4" y="1408"/>
                    <a:pt x="0" y="1405"/>
                    <a:pt x="0" y="1400"/>
                  </a:cubicBezTo>
                  <a:lnTo>
                    <a:pt x="0" y="1352"/>
                  </a:lnTo>
                  <a:cubicBezTo>
                    <a:pt x="0" y="1348"/>
                    <a:pt x="4" y="1344"/>
                    <a:pt x="8" y="1344"/>
                  </a:cubicBezTo>
                  <a:cubicBezTo>
                    <a:pt x="13" y="1344"/>
                    <a:pt x="16" y="1348"/>
                    <a:pt x="16" y="1352"/>
                  </a:cubicBezTo>
                  <a:close/>
                  <a:moveTo>
                    <a:pt x="16" y="1448"/>
                  </a:moveTo>
                  <a:lnTo>
                    <a:pt x="16" y="1496"/>
                  </a:lnTo>
                  <a:cubicBezTo>
                    <a:pt x="16" y="1501"/>
                    <a:pt x="13" y="1504"/>
                    <a:pt x="8" y="1504"/>
                  </a:cubicBezTo>
                  <a:cubicBezTo>
                    <a:pt x="4" y="1504"/>
                    <a:pt x="0" y="1501"/>
                    <a:pt x="0" y="1496"/>
                  </a:cubicBezTo>
                  <a:lnTo>
                    <a:pt x="0" y="1448"/>
                  </a:lnTo>
                  <a:cubicBezTo>
                    <a:pt x="0" y="1444"/>
                    <a:pt x="4" y="1440"/>
                    <a:pt x="8" y="1440"/>
                  </a:cubicBezTo>
                  <a:cubicBezTo>
                    <a:pt x="13" y="1440"/>
                    <a:pt x="16" y="1444"/>
                    <a:pt x="16" y="1448"/>
                  </a:cubicBezTo>
                  <a:close/>
                  <a:moveTo>
                    <a:pt x="16" y="1544"/>
                  </a:moveTo>
                  <a:lnTo>
                    <a:pt x="16" y="1592"/>
                  </a:lnTo>
                  <a:cubicBezTo>
                    <a:pt x="16" y="1597"/>
                    <a:pt x="13" y="1600"/>
                    <a:pt x="8" y="1600"/>
                  </a:cubicBezTo>
                  <a:cubicBezTo>
                    <a:pt x="4" y="1600"/>
                    <a:pt x="0" y="1597"/>
                    <a:pt x="0" y="1592"/>
                  </a:cubicBezTo>
                  <a:lnTo>
                    <a:pt x="0" y="1544"/>
                  </a:lnTo>
                  <a:cubicBezTo>
                    <a:pt x="0" y="1540"/>
                    <a:pt x="4" y="1536"/>
                    <a:pt x="8" y="1536"/>
                  </a:cubicBezTo>
                  <a:cubicBezTo>
                    <a:pt x="13" y="1536"/>
                    <a:pt x="16" y="1540"/>
                    <a:pt x="16" y="1544"/>
                  </a:cubicBezTo>
                  <a:close/>
                  <a:moveTo>
                    <a:pt x="16" y="1640"/>
                  </a:moveTo>
                  <a:lnTo>
                    <a:pt x="16" y="1688"/>
                  </a:lnTo>
                  <a:cubicBezTo>
                    <a:pt x="16" y="1693"/>
                    <a:pt x="13" y="1696"/>
                    <a:pt x="8" y="1696"/>
                  </a:cubicBezTo>
                  <a:cubicBezTo>
                    <a:pt x="4" y="1696"/>
                    <a:pt x="0" y="1693"/>
                    <a:pt x="0" y="1688"/>
                  </a:cubicBezTo>
                  <a:lnTo>
                    <a:pt x="0" y="1640"/>
                  </a:lnTo>
                  <a:cubicBezTo>
                    <a:pt x="0" y="1636"/>
                    <a:pt x="4" y="1632"/>
                    <a:pt x="8" y="1632"/>
                  </a:cubicBezTo>
                  <a:cubicBezTo>
                    <a:pt x="13" y="1632"/>
                    <a:pt x="16" y="1636"/>
                    <a:pt x="16" y="1640"/>
                  </a:cubicBezTo>
                  <a:close/>
                  <a:moveTo>
                    <a:pt x="16" y="1736"/>
                  </a:moveTo>
                  <a:lnTo>
                    <a:pt x="16" y="1784"/>
                  </a:lnTo>
                  <a:cubicBezTo>
                    <a:pt x="16" y="1789"/>
                    <a:pt x="13" y="1792"/>
                    <a:pt x="8" y="1792"/>
                  </a:cubicBezTo>
                  <a:cubicBezTo>
                    <a:pt x="4" y="1792"/>
                    <a:pt x="0" y="1789"/>
                    <a:pt x="0" y="1784"/>
                  </a:cubicBezTo>
                  <a:lnTo>
                    <a:pt x="0" y="1736"/>
                  </a:lnTo>
                  <a:cubicBezTo>
                    <a:pt x="0" y="1732"/>
                    <a:pt x="4" y="1728"/>
                    <a:pt x="8" y="1728"/>
                  </a:cubicBezTo>
                  <a:cubicBezTo>
                    <a:pt x="13" y="1728"/>
                    <a:pt x="16" y="1732"/>
                    <a:pt x="16" y="1736"/>
                  </a:cubicBezTo>
                  <a:close/>
                  <a:moveTo>
                    <a:pt x="16" y="1832"/>
                  </a:moveTo>
                  <a:lnTo>
                    <a:pt x="16" y="1880"/>
                  </a:lnTo>
                  <a:cubicBezTo>
                    <a:pt x="16" y="1885"/>
                    <a:pt x="13" y="1888"/>
                    <a:pt x="8" y="1888"/>
                  </a:cubicBezTo>
                  <a:cubicBezTo>
                    <a:pt x="4" y="1888"/>
                    <a:pt x="0" y="1885"/>
                    <a:pt x="0" y="1880"/>
                  </a:cubicBezTo>
                  <a:lnTo>
                    <a:pt x="0" y="1832"/>
                  </a:lnTo>
                  <a:cubicBezTo>
                    <a:pt x="0" y="1828"/>
                    <a:pt x="4" y="1824"/>
                    <a:pt x="8" y="1824"/>
                  </a:cubicBezTo>
                  <a:cubicBezTo>
                    <a:pt x="13" y="1824"/>
                    <a:pt x="16" y="1828"/>
                    <a:pt x="16" y="1832"/>
                  </a:cubicBezTo>
                  <a:close/>
                  <a:moveTo>
                    <a:pt x="16" y="1928"/>
                  </a:moveTo>
                  <a:lnTo>
                    <a:pt x="16" y="1976"/>
                  </a:lnTo>
                  <a:cubicBezTo>
                    <a:pt x="16" y="1981"/>
                    <a:pt x="13" y="1984"/>
                    <a:pt x="8" y="1984"/>
                  </a:cubicBezTo>
                  <a:cubicBezTo>
                    <a:pt x="4" y="1984"/>
                    <a:pt x="0" y="1981"/>
                    <a:pt x="0" y="1976"/>
                  </a:cubicBezTo>
                  <a:lnTo>
                    <a:pt x="0" y="1928"/>
                  </a:lnTo>
                  <a:cubicBezTo>
                    <a:pt x="0" y="1924"/>
                    <a:pt x="4" y="1920"/>
                    <a:pt x="8" y="1920"/>
                  </a:cubicBezTo>
                  <a:cubicBezTo>
                    <a:pt x="13" y="1920"/>
                    <a:pt x="16" y="1924"/>
                    <a:pt x="16" y="1928"/>
                  </a:cubicBezTo>
                  <a:close/>
                  <a:moveTo>
                    <a:pt x="16" y="2024"/>
                  </a:moveTo>
                  <a:lnTo>
                    <a:pt x="16" y="2072"/>
                  </a:lnTo>
                  <a:cubicBezTo>
                    <a:pt x="16" y="2077"/>
                    <a:pt x="13" y="2080"/>
                    <a:pt x="8" y="2080"/>
                  </a:cubicBezTo>
                  <a:cubicBezTo>
                    <a:pt x="4" y="2080"/>
                    <a:pt x="0" y="2077"/>
                    <a:pt x="0" y="2072"/>
                  </a:cubicBezTo>
                  <a:lnTo>
                    <a:pt x="0" y="2024"/>
                  </a:lnTo>
                  <a:cubicBezTo>
                    <a:pt x="0" y="2020"/>
                    <a:pt x="4" y="2016"/>
                    <a:pt x="8" y="2016"/>
                  </a:cubicBezTo>
                  <a:cubicBezTo>
                    <a:pt x="13" y="2016"/>
                    <a:pt x="16" y="2020"/>
                    <a:pt x="16" y="2024"/>
                  </a:cubicBezTo>
                  <a:close/>
                  <a:moveTo>
                    <a:pt x="16" y="2120"/>
                  </a:moveTo>
                  <a:lnTo>
                    <a:pt x="16" y="2168"/>
                  </a:lnTo>
                  <a:cubicBezTo>
                    <a:pt x="16" y="2173"/>
                    <a:pt x="13" y="2176"/>
                    <a:pt x="8" y="2176"/>
                  </a:cubicBezTo>
                  <a:cubicBezTo>
                    <a:pt x="4" y="2176"/>
                    <a:pt x="0" y="2173"/>
                    <a:pt x="0" y="2168"/>
                  </a:cubicBezTo>
                  <a:lnTo>
                    <a:pt x="0" y="2120"/>
                  </a:lnTo>
                  <a:cubicBezTo>
                    <a:pt x="0" y="2116"/>
                    <a:pt x="4" y="2112"/>
                    <a:pt x="8" y="2112"/>
                  </a:cubicBezTo>
                  <a:cubicBezTo>
                    <a:pt x="13" y="2112"/>
                    <a:pt x="16" y="2116"/>
                    <a:pt x="16" y="2120"/>
                  </a:cubicBezTo>
                  <a:close/>
                  <a:moveTo>
                    <a:pt x="16" y="2216"/>
                  </a:moveTo>
                  <a:lnTo>
                    <a:pt x="16" y="2264"/>
                  </a:lnTo>
                  <a:cubicBezTo>
                    <a:pt x="16" y="2269"/>
                    <a:pt x="13" y="2272"/>
                    <a:pt x="8" y="2272"/>
                  </a:cubicBezTo>
                  <a:cubicBezTo>
                    <a:pt x="4" y="2272"/>
                    <a:pt x="0" y="2269"/>
                    <a:pt x="0" y="2264"/>
                  </a:cubicBezTo>
                  <a:lnTo>
                    <a:pt x="0" y="2216"/>
                  </a:lnTo>
                  <a:cubicBezTo>
                    <a:pt x="0" y="2212"/>
                    <a:pt x="4" y="2208"/>
                    <a:pt x="8" y="2208"/>
                  </a:cubicBezTo>
                  <a:cubicBezTo>
                    <a:pt x="13" y="2208"/>
                    <a:pt x="16" y="2212"/>
                    <a:pt x="16" y="2216"/>
                  </a:cubicBezTo>
                  <a:close/>
                  <a:moveTo>
                    <a:pt x="16" y="2312"/>
                  </a:moveTo>
                  <a:lnTo>
                    <a:pt x="16" y="2360"/>
                  </a:lnTo>
                  <a:cubicBezTo>
                    <a:pt x="16" y="2365"/>
                    <a:pt x="13" y="2368"/>
                    <a:pt x="8" y="2368"/>
                  </a:cubicBezTo>
                  <a:cubicBezTo>
                    <a:pt x="4" y="2368"/>
                    <a:pt x="0" y="2365"/>
                    <a:pt x="0" y="2360"/>
                  </a:cubicBezTo>
                  <a:lnTo>
                    <a:pt x="0" y="2312"/>
                  </a:lnTo>
                  <a:cubicBezTo>
                    <a:pt x="0" y="2308"/>
                    <a:pt x="4" y="2304"/>
                    <a:pt x="8" y="2304"/>
                  </a:cubicBezTo>
                  <a:cubicBezTo>
                    <a:pt x="13" y="2304"/>
                    <a:pt x="16" y="2308"/>
                    <a:pt x="16" y="2312"/>
                  </a:cubicBezTo>
                  <a:close/>
                  <a:moveTo>
                    <a:pt x="16" y="2408"/>
                  </a:moveTo>
                  <a:lnTo>
                    <a:pt x="16" y="2456"/>
                  </a:lnTo>
                  <a:cubicBezTo>
                    <a:pt x="16" y="2461"/>
                    <a:pt x="13" y="2464"/>
                    <a:pt x="8" y="2464"/>
                  </a:cubicBezTo>
                  <a:cubicBezTo>
                    <a:pt x="4" y="2464"/>
                    <a:pt x="0" y="2461"/>
                    <a:pt x="0" y="2456"/>
                  </a:cubicBezTo>
                  <a:lnTo>
                    <a:pt x="0" y="2408"/>
                  </a:lnTo>
                  <a:cubicBezTo>
                    <a:pt x="0" y="2404"/>
                    <a:pt x="4" y="2400"/>
                    <a:pt x="8" y="2400"/>
                  </a:cubicBezTo>
                  <a:cubicBezTo>
                    <a:pt x="13" y="2400"/>
                    <a:pt x="16" y="2404"/>
                    <a:pt x="16" y="2408"/>
                  </a:cubicBezTo>
                  <a:close/>
                  <a:moveTo>
                    <a:pt x="16" y="2504"/>
                  </a:moveTo>
                  <a:lnTo>
                    <a:pt x="16" y="2552"/>
                  </a:lnTo>
                  <a:cubicBezTo>
                    <a:pt x="16" y="2557"/>
                    <a:pt x="13" y="2560"/>
                    <a:pt x="8" y="2560"/>
                  </a:cubicBezTo>
                  <a:cubicBezTo>
                    <a:pt x="4" y="2560"/>
                    <a:pt x="0" y="2557"/>
                    <a:pt x="0" y="2552"/>
                  </a:cubicBezTo>
                  <a:lnTo>
                    <a:pt x="0" y="2504"/>
                  </a:lnTo>
                  <a:cubicBezTo>
                    <a:pt x="0" y="2500"/>
                    <a:pt x="4" y="2496"/>
                    <a:pt x="8" y="2496"/>
                  </a:cubicBezTo>
                  <a:cubicBezTo>
                    <a:pt x="13" y="2496"/>
                    <a:pt x="16" y="2500"/>
                    <a:pt x="16" y="2504"/>
                  </a:cubicBezTo>
                  <a:close/>
                  <a:moveTo>
                    <a:pt x="16" y="2600"/>
                  </a:moveTo>
                  <a:lnTo>
                    <a:pt x="16" y="2648"/>
                  </a:lnTo>
                  <a:cubicBezTo>
                    <a:pt x="16" y="2653"/>
                    <a:pt x="13" y="2656"/>
                    <a:pt x="8" y="2656"/>
                  </a:cubicBezTo>
                  <a:cubicBezTo>
                    <a:pt x="4" y="2656"/>
                    <a:pt x="0" y="2653"/>
                    <a:pt x="0" y="2648"/>
                  </a:cubicBezTo>
                  <a:lnTo>
                    <a:pt x="0" y="2600"/>
                  </a:lnTo>
                  <a:cubicBezTo>
                    <a:pt x="0" y="2596"/>
                    <a:pt x="4" y="2592"/>
                    <a:pt x="8" y="2592"/>
                  </a:cubicBezTo>
                  <a:cubicBezTo>
                    <a:pt x="13" y="2592"/>
                    <a:pt x="16" y="2596"/>
                    <a:pt x="16" y="260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5635" name="Freeform 71"/>
            <p:cNvSpPr>
              <a:spLocks/>
            </p:cNvSpPr>
            <p:nvPr/>
          </p:nvSpPr>
          <p:spPr bwMode="auto">
            <a:xfrm>
              <a:off x="318" y="967"/>
              <a:ext cx="76" cy="63"/>
            </a:xfrm>
            <a:custGeom>
              <a:avLst/>
              <a:gdLst>
                <a:gd name="T0" fmla="*/ 69 w 138"/>
                <a:gd name="T1" fmla="*/ 0 h 139"/>
                <a:gd name="T2" fmla="*/ 138 w 138"/>
                <a:gd name="T3" fmla="*/ 139 h 139"/>
                <a:gd name="T4" fmla="*/ 0 w 138"/>
                <a:gd name="T5" fmla="*/ 139 h 139"/>
                <a:gd name="T6" fmla="*/ 69 w 138"/>
                <a:gd name="T7" fmla="*/ 0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139"/>
                <a:gd name="T14" fmla="*/ 138 w 138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139">
                  <a:moveTo>
                    <a:pt x="69" y="0"/>
                  </a:moveTo>
                  <a:lnTo>
                    <a:pt x="138" y="139"/>
                  </a:lnTo>
                  <a:cubicBezTo>
                    <a:pt x="95" y="117"/>
                    <a:pt x="44" y="117"/>
                    <a:pt x="0" y="139"/>
                  </a:cubicBezTo>
                  <a:lnTo>
                    <a:pt x="69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5636" name="Freeform 72"/>
            <p:cNvSpPr>
              <a:spLocks/>
            </p:cNvSpPr>
            <p:nvPr/>
          </p:nvSpPr>
          <p:spPr bwMode="auto">
            <a:xfrm>
              <a:off x="318" y="2208"/>
              <a:ext cx="76" cy="61"/>
            </a:xfrm>
            <a:custGeom>
              <a:avLst/>
              <a:gdLst>
                <a:gd name="T0" fmla="*/ 69 w 138"/>
                <a:gd name="T1" fmla="*/ 138 h 138"/>
                <a:gd name="T2" fmla="*/ 0 w 138"/>
                <a:gd name="T3" fmla="*/ 0 h 138"/>
                <a:gd name="T4" fmla="*/ 138 w 138"/>
                <a:gd name="T5" fmla="*/ 0 h 138"/>
                <a:gd name="T6" fmla="*/ 138 w 138"/>
                <a:gd name="T7" fmla="*/ 0 h 138"/>
                <a:gd name="T8" fmla="*/ 69 w 138"/>
                <a:gd name="T9" fmla="*/ 138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38"/>
                <a:gd name="T17" fmla="*/ 138 w 138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38">
                  <a:moveTo>
                    <a:pt x="69" y="138"/>
                  </a:moveTo>
                  <a:lnTo>
                    <a:pt x="0" y="0"/>
                  </a:lnTo>
                  <a:cubicBezTo>
                    <a:pt x="44" y="22"/>
                    <a:pt x="95" y="22"/>
                    <a:pt x="138" y="0"/>
                  </a:cubicBezTo>
                  <a:lnTo>
                    <a:pt x="69" y="13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5637" name="Rectangle 73"/>
            <p:cNvSpPr>
              <a:spLocks noChangeArrowheads="1"/>
            </p:cNvSpPr>
            <p:nvPr/>
          </p:nvSpPr>
          <p:spPr bwMode="auto">
            <a:xfrm>
              <a:off x="145" y="1289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固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5638" name="Rectangle 74"/>
            <p:cNvSpPr>
              <a:spLocks noChangeArrowheads="1"/>
            </p:cNvSpPr>
            <p:nvPr/>
          </p:nvSpPr>
          <p:spPr bwMode="auto">
            <a:xfrm>
              <a:off x="145" y="1405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定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5639" name="Rectangle 75"/>
            <p:cNvSpPr>
              <a:spLocks noChangeArrowheads="1"/>
            </p:cNvSpPr>
            <p:nvPr/>
          </p:nvSpPr>
          <p:spPr bwMode="auto">
            <a:xfrm>
              <a:off x="145" y="1521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长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5640" name="Rectangle 76"/>
            <p:cNvSpPr>
              <a:spLocks noChangeArrowheads="1"/>
            </p:cNvSpPr>
            <p:nvPr/>
          </p:nvSpPr>
          <p:spPr bwMode="auto">
            <a:xfrm>
              <a:off x="145" y="1629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度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5641" name="Rectangle 77"/>
            <p:cNvSpPr>
              <a:spLocks noChangeArrowheads="1"/>
            </p:cNvSpPr>
            <p:nvPr/>
          </p:nvSpPr>
          <p:spPr bwMode="auto">
            <a:xfrm>
              <a:off x="145" y="1745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部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5642" name="Rectangle 78"/>
            <p:cNvSpPr>
              <a:spLocks noChangeArrowheads="1"/>
            </p:cNvSpPr>
            <p:nvPr/>
          </p:nvSpPr>
          <p:spPr bwMode="auto">
            <a:xfrm>
              <a:off x="145" y="1861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分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5643" name="Freeform 79"/>
            <p:cNvSpPr>
              <a:spLocks noEditPoints="1"/>
            </p:cNvSpPr>
            <p:nvPr/>
          </p:nvSpPr>
          <p:spPr bwMode="auto">
            <a:xfrm>
              <a:off x="36" y="2527"/>
              <a:ext cx="510" cy="7"/>
            </a:xfrm>
            <a:custGeom>
              <a:avLst/>
              <a:gdLst>
                <a:gd name="T0" fmla="*/ 56 w 928"/>
                <a:gd name="T1" fmla="*/ 0 h 16"/>
                <a:gd name="T2" fmla="*/ 56 w 928"/>
                <a:gd name="T3" fmla="*/ 16 h 16"/>
                <a:gd name="T4" fmla="*/ 0 w 928"/>
                <a:gd name="T5" fmla="*/ 8 h 16"/>
                <a:gd name="T6" fmla="*/ 104 w 928"/>
                <a:gd name="T7" fmla="*/ 0 h 16"/>
                <a:gd name="T8" fmla="*/ 160 w 928"/>
                <a:gd name="T9" fmla="*/ 8 h 16"/>
                <a:gd name="T10" fmla="*/ 104 w 928"/>
                <a:gd name="T11" fmla="*/ 16 h 16"/>
                <a:gd name="T12" fmla="*/ 104 w 928"/>
                <a:gd name="T13" fmla="*/ 0 h 16"/>
                <a:gd name="T14" fmla="*/ 248 w 928"/>
                <a:gd name="T15" fmla="*/ 0 h 16"/>
                <a:gd name="T16" fmla="*/ 248 w 928"/>
                <a:gd name="T17" fmla="*/ 16 h 16"/>
                <a:gd name="T18" fmla="*/ 192 w 928"/>
                <a:gd name="T19" fmla="*/ 8 h 16"/>
                <a:gd name="T20" fmla="*/ 296 w 928"/>
                <a:gd name="T21" fmla="*/ 0 h 16"/>
                <a:gd name="T22" fmla="*/ 352 w 928"/>
                <a:gd name="T23" fmla="*/ 8 h 16"/>
                <a:gd name="T24" fmla="*/ 296 w 928"/>
                <a:gd name="T25" fmla="*/ 16 h 16"/>
                <a:gd name="T26" fmla="*/ 296 w 928"/>
                <a:gd name="T27" fmla="*/ 0 h 16"/>
                <a:gd name="T28" fmla="*/ 440 w 928"/>
                <a:gd name="T29" fmla="*/ 0 h 16"/>
                <a:gd name="T30" fmla="*/ 440 w 928"/>
                <a:gd name="T31" fmla="*/ 16 h 16"/>
                <a:gd name="T32" fmla="*/ 384 w 928"/>
                <a:gd name="T33" fmla="*/ 8 h 16"/>
                <a:gd name="T34" fmla="*/ 488 w 928"/>
                <a:gd name="T35" fmla="*/ 0 h 16"/>
                <a:gd name="T36" fmla="*/ 544 w 928"/>
                <a:gd name="T37" fmla="*/ 8 h 16"/>
                <a:gd name="T38" fmla="*/ 488 w 928"/>
                <a:gd name="T39" fmla="*/ 16 h 16"/>
                <a:gd name="T40" fmla="*/ 488 w 928"/>
                <a:gd name="T41" fmla="*/ 0 h 16"/>
                <a:gd name="T42" fmla="*/ 632 w 928"/>
                <a:gd name="T43" fmla="*/ 0 h 16"/>
                <a:gd name="T44" fmla="*/ 632 w 928"/>
                <a:gd name="T45" fmla="*/ 16 h 16"/>
                <a:gd name="T46" fmla="*/ 576 w 928"/>
                <a:gd name="T47" fmla="*/ 8 h 16"/>
                <a:gd name="T48" fmla="*/ 680 w 928"/>
                <a:gd name="T49" fmla="*/ 0 h 16"/>
                <a:gd name="T50" fmla="*/ 736 w 928"/>
                <a:gd name="T51" fmla="*/ 8 h 16"/>
                <a:gd name="T52" fmla="*/ 680 w 928"/>
                <a:gd name="T53" fmla="*/ 16 h 16"/>
                <a:gd name="T54" fmla="*/ 680 w 928"/>
                <a:gd name="T55" fmla="*/ 0 h 16"/>
                <a:gd name="T56" fmla="*/ 824 w 928"/>
                <a:gd name="T57" fmla="*/ 0 h 16"/>
                <a:gd name="T58" fmla="*/ 824 w 928"/>
                <a:gd name="T59" fmla="*/ 16 h 16"/>
                <a:gd name="T60" fmla="*/ 768 w 928"/>
                <a:gd name="T61" fmla="*/ 8 h 16"/>
                <a:gd name="T62" fmla="*/ 872 w 928"/>
                <a:gd name="T63" fmla="*/ 0 h 16"/>
                <a:gd name="T64" fmla="*/ 928 w 928"/>
                <a:gd name="T65" fmla="*/ 8 h 16"/>
                <a:gd name="T66" fmla="*/ 872 w 928"/>
                <a:gd name="T67" fmla="*/ 16 h 16"/>
                <a:gd name="T68" fmla="*/ 872 w 928"/>
                <a:gd name="T69" fmla="*/ 0 h 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28"/>
                <a:gd name="T106" fmla="*/ 0 h 16"/>
                <a:gd name="T107" fmla="*/ 928 w 928"/>
                <a:gd name="T108" fmla="*/ 16 h 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28" h="16">
                  <a:moveTo>
                    <a:pt x="8" y="0"/>
                  </a:moveTo>
                  <a:lnTo>
                    <a:pt x="56" y="0"/>
                  </a:lnTo>
                  <a:cubicBezTo>
                    <a:pt x="61" y="0"/>
                    <a:pt x="64" y="4"/>
                    <a:pt x="64" y="8"/>
                  </a:cubicBezTo>
                  <a:cubicBezTo>
                    <a:pt x="64" y="13"/>
                    <a:pt x="61" y="16"/>
                    <a:pt x="56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04" y="0"/>
                  </a:moveTo>
                  <a:lnTo>
                    <a:pt x="152" y="0"/>
                  </a:lnTo>
                  <a:cubicBezTo>
                    <a:pt x="157" y="0"/>
                    <a:pt x="160" y="4"/>
                    <a:pt x="160" y="8"/>
                  </a:cubicBezTo>
                  <a:cubicBezTo>
                    <a:pt x="160" y="13"/>
                    <a:pt x="157" y="16"/>
                    <a:pt x="152" y="16"/>
                  </a:cubicBezTo>
                  <a:lnTo>
                    <a:pt x="104" y="16"/>
                  </a:lnTo>
                  <a:cubicBezTo>
                    <a:pt x="100" y="16"/>
                    <a:pt x="96" y="13"/>
                    <a:pt x="96" y="8"/>
                  </a:cubicBezTo>
                  <a:cubicBezTo>
                    <a:pt x="96" y="4"/>
                    <a:pt x="100" y="0"/>
                    <a:pt x="104" y="0"/>
                  </a:cubicBezTo>
                  <a:close/>
                  <a:moveTo>
                    <a:pt x="200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200" y="16"/>
                  </a:lnTo>
                  <a:cubicBezTo>
                    <a:pt x="196" y="16"/>
                    <a:pt x="192" y="13"/>
                    <a:pt x="192" y="8"/>
                  </a:cubicBezTo>
                  <a:cubicBezTo>
                    <a:pt x="192" y="4"/>
                    <a:pt x="196" y="0"/>
                    <a:pt x="200" y="0"/>
                  </a:cubicBezTo>
                  <a:close/>
                  <a:moveTo>
                    <a:pt x="296" y="0"/>
                  </a:moveTo>
                  <a:lnTo>
                    <a:pt x="344" y="0"/>
                  </a:lnTo>
                  <a:cubicBezTo>
                    <a:pt x="349" y="0"/>
                    <a:pt x="352" y="4"/>
                    <a:pt x="352" y="8"/>
                  </a:cubicBezTo>
                  <a:cubicBezTo>
                    <a:pt x="352" y="13"/>
                    <a:pt x="349" y="16"/>
                    <a:pt x="344" y="16"/>
                  </a:cubicBezTo>
                  <a:lnTo>
                    <a:pt x="296" y="16"/>
                  </a:lnTo>
                  <a:cubicBezTo>
                    <a:pt x="292" y="16"/>
                    <a:pt x="288" y="13"/>
                    <a:pt x="288" y="8"/>
                  </a:cubicBezTo>
                  <a:cubicBezTo>
                    <a:pt x="288" y="4"/>
                    <a:pt x="292" y="0"/>
                    <a:pt x="296" y="0"/>
                  </a:cubicBezTo>
                  <a:close/>
                  <a:moveTo>
                    <a:pt x="392" y="0"/>
                  </a:moveTo>
                  <a:lnTo>
                    <a:pt x="440" y="0"/>
                  </a:lnTo>
                  <a:cubicBezTo>
                    <a:pt x="445" y="0"/>
                    <a:pt x="448" y="4"/>
                    <a:pt x="448" y="8"/>
                  </a:cubicBezTo>
                  <a:cubicBezTo>
                    <a:pt x="448" y="13"/>
                    <a:pt x="445" y="16"/>
                    <a:pt x="440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488" y="0"/>
                  </a:moveTo>
                  <a:lnTo>
                    <a:pt x="536" y="0"/>
                  </a:lnTo>
                  <a:cubicBezTo>
                    <a:pt x="541" y="0"/>
                    <a:pt x="544" y="4"/>
                    <a:pt x="544" y="8"/>
                  </a:cubicBezTo>
                  <a:cubicBezTo>
                    <a:pt x="544" y="13"/>
                    <a:pt x="541" y="16"/>
                    <a:pt x="536" y="16"/>
                  </a:cubicBezTo>
                  <a:lnTo>
                    <a:pt x="488" y="16"/>
                  </a:lnTo>
                  <a:cubicBezTo>
                    <a:pt x="484" y="16"/>
                    <a:pt x="480" y="13"/>
                    <a:pt x="480" y="8"/>
                  </a:cubicBezTo>
                  <a:cubicBezTo>
                    <a:pt x="480" y="4"/>
                    <a:pt x="484" y="0"/>
                    <a:pt x="488" y="0"/>
                  </a:cubicBezTo>
                  <a:close/>
                  <a:moveTo>
                    <a:pt x="584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584" y="16"/>
                  </a:lnTo>
                  <a:cubicBezTo>
                    <a:pt x="580" y="16"/>
                    <a:pt x="576" y="13"/>
                    <a:pt x="576" y="8"/>
                  </a:cubicBezTo>
                  <a:cubicBezTo>
                    <a:pt x="576" y="4"/>
                    <a:pt x="580" y="0"/>
                    <a:pt x="584" y="0"/>
                  </a:cubicBezTo>
                  <a:close/>
                  <a:moveTo>
                    <a:pt x="680" y="0"/>
                  </a:moveTo>
                  <a:lnTo>
                    <a:pt x="728" y="0"/>
                  </a:lnTo>
                  <a:cubicBezTo>
                    <a:pt x="733" y="0"/>
                    <a:pt x="736" y="4"/>
                    <a:pt x="736" y="8"/>
                  </a:cubicBezTo>
                  <a:cubicBezTo>
                    <a:pt x="736" y="13"/>
                    <a:pt x="733" y="16"/>
                    <a:pt x="728" y="16"/>
                  </a:cubicBezTo>
                  <a:lnTo>
                    <a:pt x="680" y="16"/>
                  </a:lnTo>
                  <a:cubicBezTo>
                    <a:pt x="676" y="16"/>
                    <a:pt x="672" y="13"/>
                    <a:pt x="672" y="8"/>
                  </a:cubicBezTo>
                  <a:cubicBezTo>
                    <a:pt x="672" y="4"/>
                    <a:pt x="676" y="0"/>
                    <a:pt x="680" y="0"/>
                  </a:cubicBezTo>
                  <a:close/>
                  <a:moveTo>
                    <a:pt x="776" y="0"/>
                  </a:moveTo>
                  <a:lnTo>
                    <a:pt x="824" y="0"/>
                  </a:lnTo>
                  <a:cubicBezTo>
                    <a:pt x="829" y="0"/>
                    <a:pt x="832" y="4"/>
                    <a:pt x="832" y="8"/>
                  </a:cubicBezTo>
                  <a:cubicBezTo>
                    <a:pt x="832" y="13"/>
                    <a:pt x="829" y="16"/>
                    <a:pt x="824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872" y="0"/>
                  </a:moveTo>
                  <a:lnTo>
                    <a:pt x="920" y="0"/>
                  </a:lnTo>
                  <a:cubicBezTo>
                    <a:pt x="925" y="0"/>
                    <a:pt x="928" y="4"/>
                    <a:pt x="928" y="8"/>
                  </a:cubicBezTo>
                  <a:cubicBezTo>
                    <a:pt x="928" y="13"/>
                    <a:pt x="925" y="16"/>
                    <a:pt x="920" y="16"/>
                  </a:cubicBezTo>
                  <a:lnTo>
                    <a:pt x="872" y="16"/>
                  </a:lnTo>
                  <a:cubicBezTo>
                    <a:pt x="868" y="16"/>
                    <a:pt x="864" y="13"/>
                    <a:pt x="864" y="8"/>
                  </a:cubicBezTo>
                  <a:cubicBezTo>
                    <a:pt x="864" y="4"/>
                    <a:pt x="868" y="0"/>
                    <a:pt x="872" y="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5644" name="Freeform 80"/>
            <p:cNvSpPr>
              <a:spLocks noEditPoints="1"/>
            </p:cNvSpPr>
            <p:nvPr/>
          </p:nvSpPr>
          <p:spPr bwMode="auto">
            <a:xfrm>
              <a:off x="352" y="2314"/>
              <a:ext cx="9" cy="159"/>
            </a:xfrm>
            <a:custGeom>
              <a:avLst/>
              <a:gdLst>
                <a:gd name="T0" fmla="*/ 16 w 16"/>
                <a:gd name="T1" fmla="*/ 8 h 352"/>
                <a:gd name="T2" fmla="*/ 16 w 16"/>
                <a:gd name="T3" fmla="*/ 56 h 352"/>
                <a:gd name="T4" fmla="*/ 8 w 16"/>
                <a:gd name="T5" fmla="*/ 64 h 352"/>
                <a:gd name="T6" fmla="*/ 0 w 16"/>
                <a:gd name="T7" fmla="*/ 56 h 352"/>
                <a:gd name="T8" fmla="*/ 0 w 16"/>
                <a:gd name="T9" fmla="*/ 8 h 352"/>
                <a:gd name="T10" fmla="*/ 8 w 16"/>
                <a:gd name="T11" fmla="*/ 0 h 352"/>
                <a:gd name="T12" fmla="*/ 16 w 16"/>
                <a:gd name="T13" fmla="*/ 8 h 352"/>
                <a:gd name="T14" fmla="*/ 16 w 16"/>
                <a:gd name="T15" fmla="*/ 104 h 352"/>
                <a:gd name="T16" fmla="*/ 16 w 16"/>
                <a:gd name="T17" fmla="*/ 152 h 352"/>
                <a:gd name="T18" fmla="*/ 8 w 16"/>
                <a:gd name="T19" fmla="*/ 160 h 352"/>
                <a:gd name="T20" fmla="*/ 0 w 16"/>
                <a:gd name="T21" fmla="*/ 152 h 352"/>
                <a:gd name="T22" fmla="*/ 0 w 16"/>
                <a:gd name="T23" fmla="*/ 104 h 352"/>
                <a:gd name="T24" fmla="*/ 8 w 16"/>
                <a:gd name="T25" fmla="*/ 96 h 352"/>
                <a:gd name="T26" fmla="*/ 16 w 16"/>
                <a:gd name="T27" fmla="*/ 104 h 352"/>
                <a:gd name="T28" fmla="*/ 16 w 16"/>
                <a:gd name="T29" fmla="*/ 200 h 352"/>
                <a:gd name="T30" fmla="*/ 16 w 16"/>
                <a:gd name="T31" fmla="*/ 248 h 352"/>
                <a:gd name="T32" fmla="*/ 8 w 16"/>
                <a:gd name="T33" fmla="*/ 256 h 352"/>
                <a:gd name="T34" fmla="*/ 0 w 16"/>
                <a:gd name="T35" fmla="*/ 248 h 352"/>
                <a:gd name="T36" fmla="*/ 0 w 16"/>
                <a:gd name="T37" fmla="*/ 200 h 352"/>
                <a:gd name="T38" fmla="*/ 8 w 16"/>
                <a:gd name="T39" fmla="*/ 192 h 352"/>
                <a:gd name="T40" fmla="*/ 16 w 16"/>
                <a:gd name="T41" fmla="*/ 200 h 352"/>
                <a:gd name="T42" fmla="*/ 16 w 16"/>
                <a:gd name="T43" fmla="*/ 296 h 352"/>
                <a:gd name="T44" fmla="*/ 16 w 16"/>
                <a:gd name="T45" fmla="*/ 344 h 352"/>
                <a:gd name="T46" fmla="*/ 8 w 16"/>
                <a:gd name="T47" fmla="*/ 352 h 352"/>
                <a:gd name="T48" fmla="*/ 0 w 16"/>
                <a:gd name="T49" fmla="*/ 344 h 352"/>
                <a:gd name="T50" fmla="*/ 0 w 16"/>
                <a:gd name="T51" fmla="*/ 296 h 352"/>
                <a:gd name="T52" fmla="*/ 8 w 16"/>
                <a:gd name="T53" fmla="*/ 288 h 352"/>
                <a:gd name="T54" fmla="*/ 16 w 16"/>
                <a:gd name="T55" fmla="*/ 296 h 3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"/>
                <a:gd name="T85" fmla="*/ 0 h 352"/>
                <a:gd name="T86" fmla="*/ 16 w 16"/>
                <a:gd name="T87" fmla="*/ 352 h 3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" h="352">
                  <a:moveTo>
                    <a:pt x="16" y="8"/>
                  </a:moveTo>
                  <a:lnTo>
                    <a:pt x="16" y="56"/>
                  </a:lnTo>
                  <a:cubicBezTo>
                    <a:pt x="16" y="61"/>
                    <a:pt x="13" y="64"/>
                    <a:pt x="8" y="64"/>
                  </a:cubicBezTo>
                  <a:cubicBezTo>
                    <a:pt x="4" y="64"/>
                    <a:pt x="0" y="61"/>
                    <a:pt x="0" y="56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  <a:moveTo>
                    <a:pt x="16" y="104"/>
                  </a:moveTo>
                  <a:lnTo>
                    <a:pt x="16" y="152"/>
                  </a:lnTo>
                  <a:cubicBezTo>
                    <a:pt x="16" y="157"/>
                    <a:pt x="13" y="160"/>
                    <a:pt x="8" y="160"/>
                  </a:cubicBezTo>
                  <a:cubicBezTo>
                    <a:pt x="4" y="160"/>
                    <a:pt x="0" y="157"/>
                    <a:pt x="0" y="152"/>
                  </a:cubicBezTo>
                  <a:lnTo>
                    <a:pt x="0" y="104"/>
                  </a:lnTo>
                  <a:cubicBezTo>
                    <a:pt x="0" y="100"/>
                    <a:pt x="4" y="96"/>
                    <a:pt x="8" y="96"/>
                  </a:cubicBezTo>
                  <a:cubicBezTo>
                    <a:pt x="13" y="96"/>
                    <a:pt x="16" y="100"/>
                    <a:pt x="16" y="104"/>
                  </a:cubicBezTo>
                  <a:close/>
                  <a:moveTo>
                    <a:pt x="16" y="200"/>
                  </a:moveTo>
                  <a:lnTo>
                    <a:pt x="16" y="248"/>
                  </a:lnTo>
                  <a:cubicBezTo>
                    <a:pt x="16" y="253"/>
                    <a:pt x="13" y="256"/>
                    <a:pt x="8" y="256"/>
                  </a:cubicBezTo>
                  <a:cubicBezTo>
                    <a:pt x="4" y="256"/>
                    <a:pt x="0" y="253"/>
                    <a:pt x="0" y="248"/>
                  </a:cubicBezTo>
                  <a:lnTo>
                    <a:pt x="0" y="200"/>
                  </a:lnTo>
                  <a:cubicBezTo>
                    <a:pt x="0" y="196"/>
                    <a:pt x="4" y="192"/>
                    <a:pt x="8" y="192"/>
                  </a:cubicBezTo>
                  <a:cubicBezTo>
                    <a:pt x="13" y="192"/>
                    <a:pt x="16" y="196"/>
                    <a:pt x="16" y="200"/>
                  </a:cubicBezTo>
                  <a:close/>
                  <a:moveTo>
                    <a:pt x="16" y="296"/>
                  </a:moveTo>
                  <a:lnTo>
                    <a:pt x="16" y="344"/>
                  </a:lnTo>
                  <a:cubicBezTo>
                    <a:pt x="16" y="349"/>
                    <a:pt x="13" y="352"/>
                    <a:pt x="8" y="352"/>
                  </a:cubicBezTo>
                  <a:cubicBezTo>
                    <a:pt x="4" y="352"/>
                    <a:pt x="0" y="349"/>
                    <a:pt x="0" y="344"/>
                  </a:cubicBezTo>
                  <a:lnTo>
                    <a:pt x="0" y="296"/>
                  </a:lnTo>
                  <a:cubicBezTo>
                    <a:pt x="0" y="292"/>
                    <a:pt x="4" y="288"/>
                    <a:pt x="8" y="288"/>
                  </a:cubicBezTo>
                  <a:cubicBezTo>
                    <a:pt x="13" y="288"/>
                    <a:pt x="16" y="292"/>
                    <a:pt x="16" y="296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5645" name="Freeform 81"/>
            <p:cNvSpPr>
              <a:spLocks/>
            </p:cNvSpPr>
            <p:nvPr/>
          </p:nvSpPr>
          <p:spPr bwMode="auto">
            <a:xfrm>
              <a:off x="318" y="2269"/>
              <a:ext cx="76" cy="64"/>
            </a:xfrm>
            <a:custGeom>
              <a:avLst/>
              <a:gdLst>
                <a:gd name="T0" fmla="*/ 69 w 138"/>
                <a:gd name="T1" fmla="*/ 0 h 139"/>
                <a:gd name="T2" fmla="*/ 138 w 138"/>
                <a:gd name="T3" fmla="*/ 139 h 139"/>
                <a:gd name="T4" fmla="*/ 0 w 138"/>
                <a:gd name="T5" fmla="*/ 139 h 139"/>
                <a:gd name="T6" fmla="*/ 69 w 138"/>
                <a:gd name="T7" fmla="*/ 0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139"/>
                <a:gd name="T14" fmla="*/ 138 w 138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139">
                  <a:moveTo>
                    <a:pt x="69" y="0"/>
                  </a:moveTo>
                  <a:lnTo>
                    <a:pt x="138" y="139"/>
                  </a:lnTo>
                  <a:cubicBezTo>
                    <a:pt x="95" y="117"/>
                    <a:pt x="44" y="117"/>
                    <a:pt x="0" y="139"/>
                  </a:cubicBezTo>
                  <a:lnTo>
                    <a:pt x="69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5646" name="Freeform 82"/>
            <p:cNvSpPr>
              <a:spLocks/>
            </p:cNvSpPr>
            <p:nvPr/>
          </p:nvSpPr>
          <p:spPr bwMode="auto">
            <a:xfrm>
              <a:off x="318" y="2468"/>
              <a:ext cx="76" cy="62"/>
            </a:xfrm>
            <a:custGeom>
              <a:avLst/>
              <a:gdLst>
                <a:gd name="T0" fmla="*/ 69 w 138"/>
                <a:gd name="T1" fmla="*/ 138 h 138"/>
                <a:gd name="T2" fmla="*/ 0 w 138"/>
                <a:gd name="T3" fmla="*/ 0 h 138"/>
                <a:gd name="T4" fmla="*/ 138 w 138"/>
                <a:gd name="T5" fmla="*/ 0 h 138"/>
                <a:gd name="T6" fmla="*/ 138 w 138"/>
                <a:gd name="T7" fmla="*/ 0 h 138"/>
                <a:gd name="T8" fmla="*/ 69 w 138"/>
                <a:gd name="T9" fmla="*/ 138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38"/>
                <a:gd name="T17" fmla="*/ 138 w 138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38">
                  <a:moveTo>
                    <a:pt x="69" y="138"/>
                  </a:moveTo>
                  <a:lnTo>
                    <a:pt x="0" y="0"/>
                  </a:lnTo>
                  <a:cubicBezTo>
                    <a:pt x="44" y="22"/>
                    <a:pt x="95" y="22"/>
                    <a:pt x="138" y="0"/>
                  </a:cubicBezTo>
                  <a:lnTo>
                    <a:pt x="69" y="13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5647" name="Rectangle 83"/>
            <p:cNvSpPr>
              <a:spLocks noChangeArrowheads="1"/>
            </p:cNvSpPr>
            <p:nvPr/>
          </p:nvSpPr>
          <p:spPr bwMode="auto">
            <a:xfrm>
              <a:off x="93" y="2295"/>
              <a:ext cx="19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可选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5648" name="Rectangle 84"/>
            <p:cNvSpPr>
              <a:spLocks noChangeArrowheads="1"/>
            </p:cNvSpPr>
            <p:nvPr/>
          </p:nvSpPr>
          <p:spPr bwMode="auto">
            <a:xfrm>
              <a:off x="93" y="2411"/>
              <a:ext cx="19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部分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5649" name="Rectangle 56"/>
            <p:cNvSpPr>
              <a:spLocks noChangeArrowheads="1"/>
            </p:cNvSpPr>
            <p:nvPr/>
          </p:nvSpPr>
          <p:spPr bwMode="auto">
            <a:xfrm>
              <a:off x="4141" y="1530"/>
              <a:ext cx="191" cy="462"/>
            </a:xfrm>
            <a:prstGeom prst="rect">
              <a:avLst/>
            </a:prstGeom>
            <a:solidFill>
              <a:srgbClr val="F7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zh-CN" altLang="en-US" sz="16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分组头</a:t>
              </a:r>
              <a:endParaRPr lang="zh-CN" altLang="en-US" sz="32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</p:grpSp>
      <p:sp>
        <p:nvSpPr>
          <p:cNvPr id="365650" name="Rectangle 82"/>
          <p:cNvSpPr>
            <a:spLocks noChangeArrowheads="1"/>
          </p:cNvSpPr>
          <p:nvPr/>
        </p:nvSpPr>
        <p:spPr bwMode="auto">
          <a:xfrm>
            <a:off x="3635375" y="1798638"/>
            <a:ext cx="2698750" cy="3952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5651" name="Text Box 103"/>
          <p:cNvSpPr txBox="1">
            <a:spLocks noChangeArrowheads="1"/>
          </p:cNvSpPr>
          <p:nvPr/>
        </p:nvSpPr>
        <p:spPr bwMode="auto">
          <a:xfrm>
            <a:off x="466725" y="4229100"/>
            <a:ext cx="61928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30000"/>
              </a:spcBef>
            </a:pPr>
            <a:r>
              <a:rPr lang="zh-CN" altLang="en-US" sz="2000" b="0" u="none">
                <a:solidFill>
                  <a:srgbClr val="1A3868"/>
                </a:solidFill>
              </a:rPr>
              <a:t>头校验和字段</a:t>
            </a:r>
            <a:r>
              <a:rPr lang="en-US" altLang="zh-CN" sz="2000" b="0" u="none">
                <a:solidFill>
                  <a:srgbClr val="1A3868"/>
                </a:solidFill>
              </a:rPr>
              <a:t>——</a:t>
            </a:r>
            <a:r>
              <a:rPr lang="zh-CN" altLang="en-US" sz="2000" b="0" u="none">
                <a:solidFill>
                  <a:srgbClr val="1A3868"/>
                </a:solidFill>
              </a:rPr>
              <a:t>长度为</a:t>
            </a:r>
            <a:r>
              <a:rPr lang="en-US" altLang="zh-CN" sz="2000" b="0" u="none">
                <a:solidFill>
                  <a:srgbClr val="1A3868"/>
                </a:solidFill>
              </a:rPr>
              <a:t>8</a:t>
            </a:r>
            <a:r>
              <a:rPr lang="zh-CN" altLang="en-US" sz="2000" b="0" u="none">
                <a:solidFill>
                  <a:srgbClr val="1A3868"/>
                </a:solidFill>
              </a:rPr>
              <a:t>位， </a:t>
            </a:r>
            <a:r>
              <a:rPr lang="en-US" altLang="zh-CN" sz="2000" b="0" u="none">
                <a:solidFill>
                  <a:srgbClr val="1A3868"/>
                </a:solidFill>
              </a:rPr>
              <a:t>IP</a:t>
            </a:r>
            <a:r>
              <a:rPr lang="zh-CN" altLang="en-US" sz="2000" b="0" u="none">
                <a:solidFill>
                  <a:srgbClr val="1A3868"/>
                </a:solidFill>
              </a:rPr>
              <a:t>分组头每经过一个路由器都要改变一次，应只对变化部分进行校验；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650" grpId="0" animBg="1"/>
      <p:bldP spid="3656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42" name="Group 2"/>
          <p:cNvGrpSpPr>
            <a:grpSpLocks/>
          </p:cNvGrpSpPr>
          <p:nvPr/>
        </p:nvGrpSpPr>
        <p:grpSpPr bwMode="auto">
          <a:xfrm>
            <a:off x="95250" y="703263"/>
            <a:ext cx="6924675" cy="3452812"/>
            <a:chOff x="22" y="804"/>
            <a:chExt cx="4362" cy="2175"/>
          </a:xfrm>
        </p:grpSpPr>
        <p:sp>
          <p:nvSpPr>
            <p:cNvPr id="368643" name="AutoShape 6"/>
            <p:cNvSpPr>
              <a:spLocks noChangeAspect="1" noChangeArrowheads="1" noTextEdit="1"/>
            </p:cNvSpPr>
            <p:nvPr/>
          </p:nvSpPr>
          <p:spPr bwMode="auto">
            <a:xfrm>
              <a:off x="22" y="804"/>
              <a:ext cx="4362" cy="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644" name="Rectangle 7"/>
            <p:cNvSpPr>
              <a:spLocks noChangeArrowheads="1"/>
            </p:cNvSpPr>
            <p:nvPr/>
          </p:nvSpPr>
          <p:spPr bwMode="auto">
            <a:xfrm>
              <a:off x="567" y="967"/>
              <a:ext cx="423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8645" name="Rectangle 8"/>
            <p:cNvSpPr>
              <a:spLocks noChangeArrowheads="1"/>
            </p:cNvSpPr>
            <p:nvPr/>
          </p:nvSpPr>
          <p:spPr bwMode="auto">
            <a:xfrm>
              <a:off x="655" y="1050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版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8646" name="Rectangle 9"/>
            <p:cNvSpPr>
              <a:spLocks noChangeArrowheads="1"/>
            </p:cNvSpPr>
            <p:nvPr/>
          </p:nvSpPr>
          <p:spPr bwMode="auto">
            <a:xfrm>
              <a:off x="788" y="1050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本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8647" name="Rectangle 10"/>
            <p:cNvSpPr>
              <a:spLocks noChangeArrowheads="1"/>
            </p:cNvSpPr>
            <p:nvPr/>
          </p:nvSpPr>
          <p:spPr bwMode="auto">
            <a:xfrm>
              <a:off x="990" y="967"/>
              <a:ext cx="422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8648" name="Rectangle 11"/>
            <p:cNvSpPr>
              <a:spLocks noChangeArrowheads="1"/>
            </p:cNvSpPr>
            <p:nvPr/>
          </p:nvSpPr>
          <p:spPr bwMode="auto">
            <a:xfrm>
              <a:off x="1077" y="982"/>
              <a:ext cx="3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分组头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8649" name="Rectangle 12"/>
            <p:cNvSpPr>
              <a:spLocks noChangeArrowheads="1"/>
            </p:cNvSpPr>
            <p:nvPr/>
          </p:nvSpPr>
          <p:spPr bwMode="auto">
            <a:xfrm>
              <a:off x="1077" y="1090"/>
              <a:ext cx="2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长度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8650" name="Rectangle 13"/>
            <p:cNvSpPr>
              <a:spLocks noChangeArrowheads="1"/>
            </p:cNvSpPr>
            <p:nvPr/>
          </p:nvSpPr>
          <p:spPr bwMode="auto">
            <a:xfrm>
              <a:off x="1412" y="967"/>
              <a:ext cx="844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8651" name="Rectangle 14"/>
            <p:cNvSpPr>
              <a:spLocks noChangeArrowheads="1"/>
            </p:cNvSpPr>
            <p:nvPr/>
          </p:nvSpPr>
          <p:spPr bwMode="auto">
            <a:xfrm>
              <a:off x="1623" y="1050"/>
              <a:ext cx="4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服务类型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8652" name="Rectangle 15"/>
            <p:cNvSpPr>
              <a:spLocks noChangeArrowheads="1"/>
            </p:cNvSpPr>
            <p:nvPr/>
          </p:nvSpPr>
          <p:spPr bwMode="auto">
            <a:xfrm>
              <a:off x="2256" y="967"/>
              <a:ext cx="1689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8653" name="Rectangle 16"/>
            <p:cNvSpPr>
              <a:spLocks noChangeArrowheads="1"/>
            </p:cNvSpPr>
            <p:nvPr/>
          </p:nvSpPr>
          <p:spPr bwMode="auto">
            <a:xfrm>
              <a:off x="2731" y="1050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总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8654" name="Rectangle 17"/>
            <p:cNvSpPr>
              <a:spLocks noChangeArrowheads="1"/>
            </p:cNvSpPr>
            <p:nvPr/>
          </p:nvSpPr>
          <p:spPr bwMode="auto">
            <a:xfrm>
              <a:off x="3048" y="1050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长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8655" name="Rectangle 18"/>
            <p:cNvSpPr>
              <a:spLocks noChangeArrowheads="1"/>
            </p:cNvSpPr>
            <p:nvPr/>
          </p:nvSpPr>
          <p:spPr bwMode="auto">
            <a:xfrm>
              <a:off x="3364" y="1050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度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8656" name="Rectangle 19"/>
            <p:cNvSpPr>
              <a:spLocks noChangeArrowheads="1"/>
            </p:cNvSpPr>
            <p:nvPr/>
          </p:nvSpPr>
          <p:spPr bwMode="auto">
            <a:xfrm>
              <a:off x="567" y="1227"/>
              <a:ext cx="1689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8657" name="Rectangle 20"/>
            <p:cNvSpPr>
              <a:spLocks noChangeArrowheads="1"/>
            </p:cNvSpPr>
            <p:nvPr/>
          </p:nvSpPr>
          <p:spPr bwMode="auto">
            <a:xfrm>
              <a:off x="1253" y="131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标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8658" name="Rectangle 21"/>
            <p:cNvSpPr>
              <a:spLocks noChangeArrowheads="1"/>
            </p:cNvSpPr>
            <p:nvPr/>
          </p:nvSpPr>
          <p:spPr bwMode="auto">
            <a:xfrm>
              <a:off x="1464" y="131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识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8659" name="Rectangle 22"/>
            <p:cNvSpPr>
              <a:spLocks noChangeArrowheads="1"/>
            </p:cNvSpPr>
            <p:nvPr/>
          </p:nvSpPr>
          <p:spPr bwMode="auto">
            <a:xfrm>
              <a:off x="2256" y="1227"/>
              <a:ext cx="422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8660" name="Rectangle 23"/>
            <p:cNvSpPr>
              <a:spLocks noChangeArrowheads="1"/>
            </p:cNvSpPr>
            <p:nvPr/>
          </p:nvSpPr>
          <p:spPr bwMode="auto">
            <a:xfrm>
              <a:off x="2344" y="131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标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8661" name="Rectangle 24"/>
            <p:cNvSpPr>
              <a:spLocks noChangeArrowheads="1"/>
            </p:cNvSpPr>
            <p:nvPr/>
          </p:nvSpPr>
          <p:spPr bwMode="auto">
            <a:xfrm>
              <a:off x="2476" y="131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志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8662" name="Rectangle 25"/>
            <p:cNvSpPr>
              <a:spLocks noChangeArrowheads="1"/>
            </p:cNvSpPr>
            <p:nvPr/>
          </p:nvSpPr>
          <p:spPr bwMode="auto">
            <a:xfrm>
              <a:off x="2678" y="1227"/>
              <a:ext cx="1267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8663" name="Rectangle 26"/>
            <p:cNvSpPr>
              <a:spLocks noChangeArrowheads="1"/>
            </p:cNvSpPr>
            <p:nvPr/>
          </p:nvSpPr>
          <p:spPr bwMode="auto">
            <a:xfrm>
              <a:off x="3153" y="1311"/>
              <a:ext cx="3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片偏移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8664" name="Rectangle 27"/>
            <p:cNvSpPr>
              <a:spLocks noChangeArrowheads="1"/>
            </p:cNvSpPr>
            <p:nvPr/>
          </p:nvSpPr>
          <p:spPr bwMode="auto">
            <a:xfrm>
              <a:off x="567" y="1488"/>
              <a:ext cx="845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8665" name="Rectangle 28"/>
            <p:cNvSpPr>
              <a:spLocks noChangeArrowheads="1"/>
            </p:cNvSpPr>
            <p:nvPr/>
          </p:nvSpPr>
          <p:spPr bwMode="auto">
            <a:xfrm>
              <a:off x="779" y="1572"/>
              <a:ext cx="4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生存时间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8666" name="Rectangle 29"/>
            <p:cNvSpPr>
              <a:spLocks noChangeArrowheads="1"/>
            </p:cNvSpPr>
            <p:nvPr/>
          </p:nvSpPr>
          <p:spPr bwMode="auto">
            <a:xfrm>
              <a:off x="1412" y="1488"/>
              <a:ext cx="844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8667" name="Rectangle 30"/>
            <p:cNvSpPr>
              <a:spLocks noChangeArrowheads="1"/>
            </p:cNvSpPr>
            <p:nvPr/>
          </p:nvSpPr>
          <p:spPr bwMode="auto">
            <a:xfrm>
              <a:off x="1702" y="1572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协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8668" name="Rectangle 31"/>
            <p:cNvSpPr>
              <a:spLocks noChangeArrowheads="1"/>
            </p:cNvSpPr>
            <p:nvPr/>
          </p:nvSpPr>
          <p:spPr bwMode="auto">
            <a:xfrm>
              <a:off x="1860" y="1572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议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8669" name="Rectangle 32"/>
            <p:cNvSpPr>
              <a:spLocks noChangeArrowheads="1"/>
            </p:cNvSpPr>
            <p:nvPr/>
          </p:nvSpPr>
          <p:spPr bwMode="auto">
            <a:xfrm>
              <a:off x="2256" y="1488"/>
              <a:ext cx="1689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8670" name="Rectangle 33"/>
            <p:cNvSpPr>
              <a:spLocks noChangeArrowheads="1"/>
            </p:cNvSpPr>
            <p:nvPr/>
          </p:nvSpPr>
          <p:spPr bwMode="auto">
            <a:xfrm>
              <a:off x="2837" y="1572"/>
              <a:ext cx="56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头部校验和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8671" name="Rectangle 34"/>
            <p:cNvSpPr>
              <a:spLocks noChangeArrowheads="1"/>
            </p:cNvSpPr>
            <p:nvPr/>
          </p:nvSpPr>
          <p:spPr bwMode="auto">
            <a:xfrm>
              <a:off x="567" y="1748"/>
              <a:ext cx="3378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8672" name="Rectangle 35"/>
            <p:cNvSpPr>
              <a:spLocks noChangeArrowheads="1"/>
            </p:cNvSpPr>
            <p:nvPr/>
          </p:nvSpPr>
          <p:spPr bwMode="auto">
            <a:xfrm>
              <a:off x="1973" y="1832"/>
              <a:ext cx="12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6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源</a:t>
              </a:r>
              <a:endParaRPr lang="zh-CN" altLang="en-US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8673" name="Rectangle 36"/>
            <p:cNvSpPr>
              <a:spLocks noChangeArrowheads="1"/>
            </p:cNvSpPr>
            <p:nvPr/>
          </p:nvSpPr>
          <p:spPr bwMode="auto">
            <a:xfrm>
              <a:off x="2154" y="1824"/>
              <a:ext cx="12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600" u="none">
                  <a:solidFill>
                    <a:srgbClr val="003399"/>
                  </a:solidFill>
                  <a:ea typeface="Gulim" pitchFamily="34" charset="-127"/>
                </a:rPr>
                <a:t>IP</a:t>
              </a:r>
              <a:endParaRPr lang="en-US" altLang="zh-CN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8674" name="Rectangle 37"/>
            <p:cNvSpPr>
              <a:spLocks noChangeArrowheads="1"/>
            </p:cNvSpPr>
            <p:nvPr/>
          </p:nvSpPr>
          <p:spPr bwMode="auto">
            <a:xfrm>
              <a:off x="2293" y="1832"/>
              <a:ext cx="2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6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地址</a:t>
              </a:r>
              <a:endParaRPr lang="zh-CN" altLang="en-US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8675" name="Rectangle 38"/>
            <p:cNvSpPr>
              <a:spLocks noChangeArrowheads="1"/>
            </p:cNvSpPr>
            <p:nvPr/>
          </p:nvSpPr>
          <p:spPr bwMode="auto">
            <a:xfrm>
              <a:off x="567" y="2009"/>
              <a:ext cx="3378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8676" name="Rectangle 39"/>
            <p:cNvSpPr>
              <a:spLocks noChangeArrowheads="1"/>
            </p:cNvSpPr>
            <p:nvPr/>
          </p:nvSpPr>
          <p:spPr bwMode="auto">
            <a:xfrm>
              <a:off x="1927" y="2093"/>
              <a:ext cx="2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6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目的</a:t>
              </a:r>
              <a:endParaRPr lang="zh-CN" altLang="en-US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8677" name="Rectangle 40"/>
            <p:cNvSpPr>
              <a:spLocks noChangeArrowheads="1"/>
            </p:cNvSpPr>
            <p:nvPr/>
          </p:nvSpPr>
          <p:spPr bwMode="auto">
            <a:xfrm>
              <a:off x="2212" y="2085"/>
              <a:ext cx="12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600" u="none">
                  <a:solidFill>
                    <a:srgbClr val="003399"/>
                  </a:solidFill>
                  <a:ea typeface="Gulim" pitchFamily="34" charset="-127"/>
                </a:rPr>
                <a:t>IP</a:t>
              </a:r>
              <a:endParaRPr lang="en-US" altLang="zh-CN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8678" name="Rectangle 41"/>
            <p:cNvSpPr>
              <a:spLocks noChangeArrowheads="1"/>
            </p:cNvSpPr>
            <p:nvPr/>
          </p:nvSpPr>
          <p:spPr bwMode="auto">
            <a:xfrm>
              <a:off x="2384" y="2093"/>
              <a:ext cx="2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6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地址</a:t>
              </a:r>
              <a:endParaRPr lang="zh-CN" altLang="en-US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8679" name="Rectangle 42"/>
            <p:cNvSpPr>
              <a:spLocks noChangeArrowheads="1"/>
            </p:cNvSpPr>
            <p:nvPr/>
          </p:nvSpPr>
          <p:spPr bwMode="auto">
            <a:xfrm>
              <a:off x="567" y="2269"/>
              <a:ext cx="2745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8680" name="Rectangle 43"/>
            <p:cNvSpPr>
              <a:spLocks noChangeArrowheads="1"/>
            </p:cNvSpPr>
            <p:nvPr/>
          </p:nvSpPr>
          <p:spPr bwMode="auto">
            <a:xfrm>
              <a:off x="567" y="2269"/>
              <a:ext cx="2745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8681" name="Rectangle 44"/>
            <p:cNvSpPr>
              <a:spLocks noChangeArrowheads="1"/>
            </p:cNvSpPr>
            <p:nvPr/>
          </p:nvSpPr>
          <p:spPr bwMode="auto">
            <a:xfrm>
              <a:off x="1702" y="2353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选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8682" name="Rectangle 45"/>
            <p:cNvSpPr>
              <a:spLocks noChangeArrowheads="1"/>
            </p:cNvSpPr>
            <p:nvPr/>
          </p:nvSpPr>
          <p:spPr bwMode="auto">
            <a:xfrm>
              <a:off x="2071" y="2353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项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8683" name="Rectangle 46"/>
            <p:cNvSpPr>
              <a:spLocks noChangeArrowheads="1"/>
            </p:cNvSpPr>
            <p:nvPr/>
          </p:nvSpPr>
          <p:spPr bwMode="auto">
            <a:xfrm>
              <a:off x="3312" y="2269"/>
              <a:ext cx="633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8684" name="Rectangle 47"/>
            <p:cNvSpPr>
              <a:spLocks noChangeArrowheads="1"/>
            </p:cNvSpPr>
            <p:nvPr/>
          </p:nvSpPr>
          <p:spPr bwMode="auto">
            <a:xfrm>
              <a:off x="3312" y="2269"/>
              <a:ext cx="633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8685" name="Rectangle 48"/>
            <p:cNvSpPr>
              <a:spLocks noChangeArrowheads="1"/>
            </p:cNvSpPr>
            <p:nvPr/>
          </p:nvSpPr>
          <p:spPr bwMode="auto">
            <a:xfrm>
              <a:off x="3470" y="2353"/>
              <a:ext cx="3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填充域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8686" name="Rectangle 49"/>
            <p:cNvSpPr>
              <a:spLocks noChangeArrowheads="1"/>
            </p:cNvSpPr>
            <p:nvPr/>
          </p:nvSpPr>
          <p:spPr bwMode="auto">
            <a:xfrm>
              <a:off x="567" y="2530"/>
              <a:ext cx="3378" cy="435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68687" name="Freeform 50"/>
            <p:cNvSpPr>
              <a:spLocks noEditPoints="1"/>
            </p:cNvSpPr>
            <p:nvPr/>
          </p:nvSpPr>
          <p:spPr bwMode="auto">
            <a:xfrm>
              <a:off x="3941" y="964"/>
              <a:ext cx="404" cy="7"/>
            </a:xfrm>
            <a:custGeom>
              <a:avLst/>
              <a:gdLst>
                <a:gd name="T0" fmla="*/ 8 w 736"/>
                <a:gd name="T1" fmla="*/ 0 h 16"/>
                <a:gd name="T2" fmla="*/ 56 w 736"/>
                <a:gd name="T3" fmla="*/ 0 h 16"/>
                <a:gd name="T4" fmla="*/ 64 w 736"/>
                <a:gd name="T5" fmla="*/ 8 h 16"/>
                <a:gd name="T6" fmla="*/ 56 w 736"/>
                <a:gd name="T7" fmla="*/ 16 h 16"/>
                <a:gd name="T8" fmla="*/ 8 w 736"/>
                <a:gd name="T9" fmla="*/ 16 h 16"/>
                <a:gd name="T10" fmla="*/ 0 w 736"/>
                <a:gd name="T11" fmla="*/ 8 h 16"/>
                <a:gd name="T12" fmla="*/ 8 w 736"/>
                <a:gd name="T13" fmla="*/ 0 h 16"/>
                <a:gd name="T14" fmla="*/ 104 w 736"/>
                <a:gd name="T15" fmla="*/ 0 h 16"/>
                <a:gd name="T16" fmla="*/ 152 w 736"/>
                <a:gd name="T17" fmla="*/ 0 h 16"/>
                <a:gd name="T18" fmla="*/ 160 w 736"/>
                <a:gd name="T19" fmla="*/ 8 h 16"/>
                <a:gd name="T20" fmla="*/ 152 w 736"/>
                <a:gd name="T21" fmla="*/ 16 h 16"/>
                <a:gd name="T22" fmla="*/ 104 w 736"/>
                <a:gd name="T23" fmla="*/ 16 h 16"/>
                <a:gd name="T24" fmla="*/ 96 w 736"/>
                <a:gd name="T25" fmla="*/ 8 h 16"/>
                <a:gd name="T26" fmla="*/ 104 w 736"/>
                <a:gd name="T27" fmla="*/ 0 h 16"/>
                <a:gd name="T28" fmla="*/ 200 w 736"/>
                <a:gd name="T29" fmla="*/ 0 h 16"/>
                <a:gd name="T30" fmla="*/ 248 w 736"/>
                <a:gd name="T31" fmla="*/ 0 h 16"/>
                <a:gd name="T32" fmla="*/ 256 w 736"/>
                <a:gd name="T33" fmla="*/ 8 h 16"/>
                <a:gd name="T34" fmla="*/ 248 w 736"/>
                <a:gd name="T35" fmla="*/ 16 h 16"/>
                <a:gd name="T36" fmla="*/ 200 w 736"/>
                <a:gd name="T37" fmla="*/ 16 h 16"/>
                <a:gd name="T38" fmla="*/ 192 w 736"/>
                <a:gd name="T39" fmla="*/ 8 h 16"/>
                <a:gd name="T40" fmla="*/ 200 w 736"/>
                <a:gd name="T41" fmla="*/ 0 h 16"/>
                <a:gd name="T42" fmla="*/ 296 w 736"/>
                <a:gd name="T43" fmla="*/ 0 h 16"/>
                <a:gd name="T44" fmla="*/ 344 w 736"/>
                <a:gd name="T45" fmla="*/ 0 h 16"/>
                <a:gd name="T46" fmla="*/ 352 w 736"/>
                <a:gd name="T47" fmla="*/ 8 h 16"/>
                <a:gd name="T48" fmla="*/ 344 w 736"/>
                <a:gd name="T49" fmla="*/ 16 h 16"/>
                <a:gd name="T50" fmla="*/ 296 w 736"/>
                <a:gd name="T51" fmla="*/ 16 h 16"/>
                <a:gd name="T52" fmla="*/ 288 w 736"/>
                <a:gd name="T53" fmla="*/ 8 h 16"/>
                <a:gd name="T54" fmla="*/ 296 w 736"/>
                <a:gd name="T55" fmla="*/ 0 h 16"/>
                <a:gd name="T56" fmla="*/ 392 w 736"/>
                <a:gd name="T57" fmla="*/ 0 h 16"/>
                <a:gd name="T58" fmla="*/ 440 w 736"/>
                <a:gd name="T59" fmla="*/ 0 h 16"/>
                <a:gd name="T60" fmla="*/ 448 w 736"/>
                <a:gd name="T61" fmla="*/ 8 h 16"/>
                <a:gd name="T62" fmla="*/ 440 w 736"/>
                <a:gd name="T63" fmla="*/ 16 h 16"/>
                <a:gd name="T64" fmla="*/ 392 w 736"/>
                <a:gd name="T65" fmla="*/ 16 h 16"/>
                <a:gd name="T66" fmla="*/ 384 w 736"/>
                <a:gd name="T67" fmla="*/ 8 h 16"/>
                <a:gd name="T68" fmla="*/ 392 w 736"/>
                <a:gd name="T69" fmla="*/ 0 h 16"/>
                <a:gd name="T70" fmla="*/ 488 w 736"/>
                <a:gd name="T71" fmla="*/ 0 h 16"/>
                <a:gd name="T72" fmla="*/ 536 w 736"/>
                <a:gd name="T73" fmla="*/ 0 h 16"/>
                <a:gd name="T74" fmla="*/ 544 w 736"/>
                <a:gd name="T75" fmla="*/ 8 h 16"/>
                <a:gd name="T76" fmla="*/ 536 w 736"/>
                <a:gd name="T77" fmla="*/ 16 h 16"/>
                <a:gd name="T78" fmla="*/ 488 w 736"/>
                <a:gd name="T79" fmla="*/ 16 h 16"/>
                <a:gd name="T80" fmla="*/ 480 w 736"/>
                <a:gd name="T81" fmla="*/ 8 h 16"/>
                <a:gd name="T82" fmla="*/ 488 w 736"/>
                <a:gd name="T83" fmla="*/ 0 h 16"/>
                <a:gd name="T84" fmla="*/ 584 w 736"/>
                <a:gd name="T85" fmla="*/ 0 h 16"/>
                <a:gd name="T86" fmla="*/ 632 w 736"/>
                <a:gd name="T87" fmla="*/ 0 h 16"/>
                <a:gd name="T88" fmla="*/ 640 w 736"/>
                <a:gd name="T89" fmla="*/ 8 h 16"/>
                <a:gd name="T90" fmla="*/ 632 w 736"/>
                <a:gd name="T91" fmla="*/ 16 h 16"/>
                <a:gd name="T92" fmla="*/ 584 w 736"/>
                <a:gd name="T93" fmla="*/ 16 h 16"/>
                <a:gd name="T94" fmla="*/ 576 w 736"/>
                <a:gd name="T95" fmla="*/ 8 h 16"/>
                <a:gd name="T96" fmla="*/ 584 w 736"/>
                <a:gd name="T97" fmla="*/ 0 h 16"/>
                <a:gd name="T98" fmla="*/ 680 w 736"/>
                <a:gd name="T99" fmla="*/ 0 h 16"/>
                <a:gd name="T100" fmla="*/ 728 w 736"/>
                <a:gd name="T101" fmla="*/ 0 h 16"/>
                <a:gd name="T102" fmla="*/ 736 w 736"/>
                <a:gd name="T103" fmla="*/ 8 h 16"/>
                <a:gd name="T104" fmla="*/ 728 w 736"/>
                <a:gd name="T105" fmla="*/ 16 h 16"/>
                <a:gd name="T106" fmla="*/ 680 w 736"/>
                <a:gd name="T107" fmla="*/ 16 h 16"/>
                <a:gd name="T108" fmla="*/ 672 w 736"/>
                <a:gd name="T109" fmla="*/ 8 h 16"/>
                <a:gd name="T110" fmla="*/ 680 w 736"/>
                <a:gd name="T111" fmla="*/ 0 h 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36"/>
                <a:gd name="T169" fmla="*/ 0 h 16"/>
                <a:gd name="T170" fmla="*/ 736 w 736"/>
                <a:gd name="T171" fmla="*/ 16 h 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36" h="16">
                  <a:moveTo>
                    <a:pt x="8" y="0"/>
                  </a:moveTo>
                  <a:lnTo>
                    <a:pt x="56" y="0"/>
                  </a:lnTo>
                  <a:cubicBezTo>
                    <a:pt x="61" y="0"/>
                    <a:pt x="64" y="4"/>
                    <a:pt x="64" y="8"/>
                  </a:cubicBezTo>
                  <a:cubicBezTo>
                    <a:pt x="64" y="13"/>
                    <a:pt x="61" y="16"/>
                    <a:pt x="56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04" y="0"/>
                  </a:moveTo>
                  <a:lnTo>
                    <a:pt x="152" y="0"/>
                  </a:lnTo>
                  <a:cubicBezTo>
                    <a:pt x="157" y="0"/>
                    <a:pt x="160" y="4"/>
                    <a:pt x="160" y="8"/>
                  </a:cubicBezTo>
                  <a:cubicBezTo>
                    <a:pt x="160" y="13"/>
                    <a:pt x="157" y="16"/>
                    <a:pt x="152" y="16"/>
                  </a:cubicBezTo>
                  <a:lnTo>
                    <a:pt x="104" y="16"/>
                  </a:lnTo>
                  <a:cubicBezTo>
                    <a:pt x="100" y="16"/>
                    <a:pt x="96" y="13"/>
                    <a:pt x="96" y="8"/>
                  </a:cubicBezTo>
                  <a:cubicBezTo>
                    <a:pt x="96" y="4"/>
                    <a:pt x="100" y="0"/>
                    <a:pt x="104" y="0"/>
                  </a:cubicBezTo>
                  <a:close/>
                  <a:moveTo>
                    <a:pt x="200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200" y="16"/>
                  </a:lnTo>
                  <a:cubicBezTo>
                    <a:pt x="196" y="16"/>
                    <a:pt x="192" y="13"/>
                    <a:pt x="192" y="8"/>
                  </a:cubicBezTo>
                  <a:cubicBezTo>
                    <a:pt x="192" y="4"/>
                    <a:pt x="196" y="0"/>
                    <a:pt x="200" y="0"/>
                  </a:cubicBezTo>
                  <a:close/>
                  <a:moveTo>
                    <a:pt x="296" y="0"/>
                  </a:moveTo>
                  <a:lnTo>
                    <a:pt x="344" y="0"/>
                  </a:lnTo>
                  <a:cubicBezTo>
                    <a:pt x="349" y="0"/>
                    <a:pt x="352" y="4"/>
                    <a:pt x="352" y="8"/>
                  </a:cubicBezTo>
                  <a:cubicBezTo>
                    <a:pt x="352" y="13"/>
                    <a:pt x="349" y="16"/>
                    <a:pt x="344" y="16"/>
                  </a:cubicBezTo>
                  <a:lnTo>
                    <a:pt x="296" y="16"/>
                  </a:lnTo>
                  <a:cubicBezTo>
                    <a:pt x="292" y="16"/>
                    <a:pt x="288" y="13"/>
                    <a:pt x="288" y="8"/>
                  </a:cubicBezTo>
                  <a:cubicBezTo>
                    <a:pt x="288" y="4"/>
                    <a:pt x="292" y="0"/>
                    <a:pt x="296" y="0"/>
                  </a:cubicBezTo>
                  <a:close/>
                  <a:moveTo>
                    <a:pt x="392" y="0"/>
                  </a:moveTo>
                  <a:lnTo>
                    <a:pt x="440" y="0"/>
                  </a:lnTo>
                  <a:cubicBezTo>
                    <a:pt x="445" y="0"/>
                    <a:pt x="448" y="4"/>
                    <a:pt x="448" y="8"/>
                  </a:cubicBezTo>
                  <a:cubicBezTo>
                    <a:pt x="448" y="13"/>
                    <a:pt x="445" y="16"/>
                    <a:pt x="440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488" y="0"/>
                  </a:moveTo>
                  <a:lnTo>
                    <a:pt x="536" y="0"/>
                  </a:lnTo>
                  <a:cubicBezTo>
                    <a:pt x="541" y="0"/>
                    <a:pt x="544" y="4"/>
                    <a:pt x="544" y="8"/>
                  </a:cubicBezTo>
                  <a:cubicBezTo>
                    <a:pt x="544" y="13"/>
                    <a:pt x="541" y="16"/>
                    <a:pt x="536" y="16"/>
                  </a:cubicBezTo>
                  <a:lnTo>
                    <a:pt x="488" y="16"/>
                  </a:lnTo>
                  <a:cubicBezTo>
                    <a:pt x="484" y="16"/>
                    <a:pt x="480" y="13"/>
                    <a:pt x="480" y="8"/>
                  </a:cubicBezTo>
                  <a:cubicBezTo>
                    <a:pt x="480" y="4"/>
                    <a:pt x="484" y="0"/>
                    <a:pt x="488" y="0"/>
                  </a:cubicBezTo>
                  <a:close/>
                  <a:moveTo>
                    <a:pt x="584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584" y="16"/>
                  </a:lnTo>
                  <a:cubicBezTo>
                    <a:pt x="580" y="16"/>
                    <a:pt x="576" y="13"/>
                    <a:pt x="576" y="8"/>
                  </a:cubicBezTo>
                  <a:cubicBezTo>
                    <a:pt x="576" y="4"/>
                    <a:pt x="580" y="0"/>
                    <a:pt x="584" y="0"/>
                  </a:cubicBezTo>
                  <a:close/>
                  <a:moveTo>
                    <a:pt x="680" y="0"/>
                  </a:moveTo>
                  <a:lnTo>
                    <a:pt x="728" y="0"/>
                  </a:lnTo>
                  <a:cubicBezTo>
                    <a:pt x="733" y="0"/>
                    <a:pt x="736" y="4"/>
                    <a:pt x="736" y="8"/>
                  </a:cubicBezTo>
                  <a:cubicBezTo>
                    <a:pt x="736" y="13"/>
                    <a:pt x="733" y="16"/>
                    <a:pt x="728" y="16"/>
                  </a:cubicBezTo>
                  <a:lnTo>
                    <a:pt x="680" y="16"/>
                  </a:lnTo>
                  <a:cubicBezTo>
                    <a:pt x="676" y="16"/>
                    <a:pt x="672" y="13"/>
                    <a:pt x="672" y="8"/>
                  </a:cubicBezTo>
                  <a:cubicBezTo>
                    <a:pt x="672" y="4"/>
                    <a:pt x="676" y="0"/>
                    <a:pt x="680" y="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688" name="Freeform 51"/>
            <p:cNvSpPr>
              <a:spLocks noEditPoints="1"/>
            </p:cNvSpPr>
            <p:nvPr/>
          </p:nvSpPr>
          <p:spPr bwMode="auto">
            <a:xfrm>
              <a:off x="3941" y="2527"/>
              <a:ext cx="404" cy="7"/>
            </a:xfrm>
            <a:custGeom>
              <a:avLst/>
              <a:gdLst>
                <a:gd name="T0" fmla="*/ 8 w 736"/>
                <a:gd name="T1" fmla="*/ 0 h 16"/>
                <a:gd name="T2" fmla="*/ 56 w 736"/>
                <a:gd name="T3" fmla="*/ 0 h 16"/>
                <a:gd name="T4" fmla="*/ 64 w 736"/>
                <a:gd name="T5" fmla="*/ 8 h 16"/>
                <a:gd name="T6" fmla="*/ 56 w 736"/>
                <a:gd name="T7" fmla="*/ 16 h 16"/>
                <a:gd name="T8" fmla="*/ 8 w 736"/>
                <a:gd name="T9" fmla="*/ 16 h 16"/>
                <a:gd name="T10" fmla="*/ 0 w 736"/>
                <a:gd name="T11" fmla="*/ 8 h 16"/>
                <a:gd name="T12" fmla="*/ 8 w 736"/>
                <a:gd name="T13" fmla="*/ 0 h 16"/>
                <a:gd name="T14" fmla="*/ 104 w 736"/>
                <a:gd name="T15" fmla="*/ 0 h 16"/>
                <a:gd name="T16" fmla="*/ 152 w 736"/>
                <a:gd name="T17" fmla="*/ 0 h 16"/>
                <a:gd name="T18" fmla="*/ 160 w 736"/>
                <a:gd name="T19" fmla="*/ 8 h 16"/>
                <a:gd name="T20" fmla="*/ 152 w 736"/>
                <a:gd name="T21" fmla="*/ 16 h 16"/>
                <a:gd name="T22" fmla="*/ 104 w 736"/>
                <a:gd name="T23" fmla="*/ 16 h 16"/>
                <a:gd name="T24" fmla="*/ 96 w 736"/>
                <a:gd name="T25" fmla="*/ 8 h 16"/>
                <a:gd name="T26" fmla="*/ 104 w 736"/>
                <a:gd name="T27" fmla="*/ 0 h 16"/>
                <a:gd name="T28" fmla="*/ 200 w 736"/>
                <a:gd name="T29" fmla="*/ 0 h 16"/>
                <a:gd name="T30" fmla="*/ 248 w 736"/>
                <a:gd name="T31" fmla="*/ 0 h 16"/>
                <a:gd name="T32" fmla="*/ 256 w 736"/>
                <a:gd name="T33" fmla="*/ 8 h 16"/>
                <a:gd name="T34" fmla="*/ 248 w 736"/>
                <a:gd name="T35" fmla="*/ 16 h 16"/>
                <a:gd name="T36" fmla="*/ 200 w 736"/>
                <a:gd name="T37" fmla="*/ 16 h 16"/>
                <a:gd name="T38" fmla="*/ 192 w 736"/>
                <a:gd name="T39" fmla="*/ 8 h 16"/>
                <a:gd name="T40" fmla="*/ 200 w 736"/>
                <a:gd name="T41" fmla="*/ 0 h 16"/>
                <a:gd name="T42" fmla="*/ 296 w 736"/>
                <a:gd name="T43" fmla="*/ 0 h 16"/>
                <a:gd name="T44" fmla="*/ 344 w 736"/>
                <a:gd name="T45" fmla="*/ 0 h 16"/>
                <a:gd name="T46" fmla="*/ 352 w 736"/>
                <a:gd name="T47" fmla="*/ 8 h 16"/>
                <a:gd name="T48" fmla="*/ 344 w 736"/>
                <a:gd name="T49" fmla="*/ 16 h 16"/>
                <a:gd name="T50" fmla="*/ 296 w 736"/>
                <a:gd name="T51" fmla="*/ 16 h 16"/>
                <a:gd name="T52" fmla="*/ 288 w 736"/>
                <a:gd name="T53" fmla="*/ 8 h 16"/>
                <a:gd name="T54" fmla="*/ 296 w 736"/>
                <a:gd name="T55" fmla="*/ 0 h 16"/>
                <a:gd name="T56" fmla="*/ 392 w 736"/>
                <a:gd name="T57" fmla="*/ 0 h 16"/>
                <a:gd name="T58" fmla="*/ 440 w 736"/>
                <a:gd name="T59" fmla="*/ 0 h 16"/>
                <a:gd name="T60" fmla="*/ 448 w 736"/>
                <a:gd name="T61" fmla="*/ 8 h 16"/>
                <a:gd name="T62" fmla="*/ 440 w 736"/>
                <a:gd name="T63" fmla="*/ 16 h 16"/>
                <a:gd name="T64" fmla="*/ 392 w 736"/>
                <a:gd name="T65" fmla="*/ 16 h 16"/>
                <a:gd name="T66" fmla="*/ 384 w 736"/>
                <a:gd name="T67" fmla="*/ 8 h 16"/>
                <a:gd name="T68" fmla="*/ 392 w 736"/>
                <a:gd name="T69" fmla="*/ 0 h 16"/>
                <a:gd name="T70" fmla="*/ 488 w 736"/>
                <a:gd name="T71" fmla="*/ 0 h 16"/>
                <a:gd name="T72" fmla="*/ 536 w 736"/>
                <a:gd name="T73" fmla="*/ 0 h 16"/>
                <a:gd name="T74" fmla="*/ 544 w 736"/>
                <a:gd name="T75" fmla="*/ 8 h 16"/>
                <a:gd name="T76" fmla="*/ 536 w 736"/>
                <a:gd name="T77" fmla="*/ 16 h 16"/>
                <a:gd name="T78" fmla="*/ 488 w 736"/>
                <a:gd name="T79" fmla="*/ 16 h 16"/>
                <a:gd name="T80" fmla="*/ 480 w 736"/>
                <a:gd name="T81" fmla="*/ 8 h 16"/>
                <a:gd name="T82" fmla="*/ 488 w 736"/>
                <a:gd name="T83" fmla="*/ 0 h 16"/>
                <a:gd name="T84" fmla="*/ 584 w 736"/>
                <a:gd name="T85" fmla="*/ 0 h 16"/>
                <a:gd name="T86" fmla="*/ 632 w 736"/>
                <a:gd name="T87" fmla="*/ 0 h 16"/>
                <a:gd name="T88" fmla="*/ 640 w 736"/>
                <a:gd name="T89" fmla="*/ 8 h 16"/>
                <a:gd name="T90" fmla="*/ 632 w 736"/>
                <a:gd name="T91" fmla="*/ 16 h 16"/>
                <a:gd name="T92" fmla="*/ 584 w 736"/>
                <a:gd name="T93" fmla="*/ 16 h 16"/>
                <a:gd name="T94" fmla="*/ 576 w 736"/>
                <a:gd name="T95" fmla="*/ 8 h 16"/>
                <a:gd name="T96" fmla="*/ 584 w 736"/>
                <a:gd name="T97" fmla="*/ 0 h 16"/>
                <a:gd name="T98" fmla="*/ 680 w 736"/>
                <a:gd name="T99" fmla="*/ 0 h 16"/>
                <a:gd name="T100" fmla="*/ 728 w 736"/>
                <a:gd name="T101" fmla="*/ 0 h 16"/>
                <a:gd name="T102" fmla="*/ 736 w 736"/>
                <a:gd name="T103" fmla="*/ 8 h 16"/>
                <a:gd name="T104" fmla="*/ 728 w 736"/>
                <a:gd name="T105" fmla="*/ 16 h 16"/>
                <a:gd name="T106" fmla="*/ 680 w 736"/>
                <a:gd name="T107" fmla="*/ 16 h 16"/>
                <a:gd name="T108" fmla="*/ 672 w 736"/>
                <a:gd name="T109" fmla="*/ 8 h 16"/>
                <a:gd name="T110" fmla="*/ 680 w 736"/>
                <a:gd name="T111" fmla="*/ 0 h 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36"/>
                <a:gd name="T169" fmla="*/ 0 h 16"/>
                <a:gd name="T170" fmla="*/ 736 w 736"/>
                <a:gd name="T171" fmla="*/ 16 h 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36" h="16">
                  <a:moveTo>
                    <a:pt x="8" y="0"/>
                  </a:moveTo>
                  <a:lnTo>
                    <a:pt x="56" y="0"/>
                  </a:lnTo>
                  <a:cubicBezTo>
                    <a:pt x="61" y="0"/>
                    <a:pt x="64" y="4"/>
                    <a:pt x="64" y="8"/>
                  </a:cubicBezTo>
                  <a:cubicBezTo>
                    <a:pt x="64" y="13"/>
                    <a:pt x="61" y="16"/>
                    <a:pt x="56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04" y="0"/>
                  </a:moveTo>
                  <a:lnTo>
                    <a:pt x="152" y="0"/>
                  </a:lnTo>
                  <a:cubicBezTo>
                    <a:pt x="157" y="0"/>
                    <a:pt x="160" y="4"/>
                    <a:pt x="160" y="8"/>
                  </a:cubicBezTo>
                  <a:cubicBezTo>
                    <a:pt x="160" y="13"/>
                    <a:pt x="157" y="16"/>
                    <a:pt x="152" y="16"/>
                  </a:cubicBezTo>
                  <a:lnTo>
                    <a:pt x="104" y="16"/>
                  </a:lnTo>
                  <a:cubicBezTo>
                    <a:pt x="100" y="16"/>
                    <a:pt x="96" y="13"/>
                    <a:pt x="96" y="8"/>
                  </a:cubicBezTo>
                  <a:cubicBezTo>
                    <a:pt x="96" y="4"/>
                    <a:pt x="100" y="0"/>
                    <a:pt x="104" y="0"/>
                  </a:cubicBezTo>
                  <a:close/>
                  <a:moveTo>
                    <a:pt x="200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200" y="16"/>
                  </a:lnTo>
                  <a:cubicBezTo>
                    <a:pt x="196" y="16"/>
                    <a:pt x="192" y="13"/>
                    <a:pt x="192" y="8"/>
                  </a:cubicBezTo>
                  <a:cubicBezTo>
                    <a:pt x="192" y="4"/>
                    <a:pt x="196" y="0"/>
                    <a:pt x="200" y="0"/>
                  </a:cubicBezTo>
                  <a:close/>
                  <a:moveTo>
                    <a:pt x="296" y="0"/>
                  </a:moveTo>
                  <a:lnTo>
                    <a:pt x="344" y="0"/>
                  </a:lnTo>
                  <a:cubicBezTo>
                    <a:pt x="349" y="0"/>
                    <a:pt x="352" y="4"/>
                    <a:pt x="352" y="8"/>
                  </a:cubicBezTo>
                  <a:cubicBezTo>
                    <a:pt x="352" y="13"/>
                    <a:pt x="349" y="16"/>
                    <a:pt x="344" y="16"/>
                  </a:cubicBezTo>
                  <a:lnTo>
                    <a:pt x="296" y="16"/>
                  </a:lnTo>
                  <a:cubicBezTo>
                    <a:pt x="292" y="16"/>
                    <a:pt x="288" y="13"/>
                    <a:pt x="288" y="8"/>
                  </a:cubicBezTo>
                  <a:cubicBezTo>
                    <a:pt x="288" y="4"/>
                    <a:pt x="292" y="0"/>
                    <a:pt x="296" y="0"/>
                  </a:cubicBezTo>
                  <a:close/>
                  <a:moveTo>
                    <a:pt x="392" y="0"/>
                  </a:moveTo>
                  <a:lnTo>
                    <a:pt x="440" y="0"/>
                  </a:lnTo>
                  <a:cubicBezTo>
                    <a:pt x="445" y="0"/>
                    <a:pt x="448" y="4"/>
                    <a:pt x="448" y="8"/>
                  </a:cubicBezTo>
                  <a:cubicBezTo>
                    <a:pt x="448" y="13"/>
                    <a:pt x="445" y="16"/>
                    <a:pt x="440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488" y="0"/>
                  </a:moveTo>
                  <a:lnTo>
                    <a:pt x="536" y="0"/>
                  </a:lnTo>
                  <a:cubicBezTo>
                    <a:pt x="541" y="0"/>
                    <a:pt x="544" y="4"/>
                    <a:pt x="544" y="8"/>
                  </a:cubicBezTo>
                  <a:cubicBezTo>
                    <a:pt x="544" y="13"/>
                    <a:pt x="541" y="16"/>
                    <a:pt x="536" y="16"/>
                  </a:cubicBezTo>
                  <a:lnTo>
                    <a:pt x="488" y="16"/>
                  </a:lnTo>
                  <a:cubicBezTo>
                    <a:pt x="484" y="16"/>
                    <a:pt x="480" y="13"/>
                    <a:pt x="480" y="8"/>
                  </a:cubicBezTo>
                  <a:cubicBezTo>
                    <a:pt x="480" y="4"/>
                    <a:pt x="484" y="0"/>
                    <a:pt x="488" y="0"/>
                  </a:cubicBezTo>
                  <a:close/>
                  <a:moveTo>
                    <a:pt x="584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584" y="16"/>
                  </a:lnTo>
                  <a:cubicBezTo>
                    <a:pt x="580" y="16"/>
                    <a:pt x="576" y="13"/>
                    <a:pt x="576" y="8"/>
                  </a:cubicBezTo>
                  <a:cubicBezTo>
                    <a:pt x="576" y="4"/>
                    <a:pt x="580" y="0"/>
                    <a:pt x="584" y="0"/>
                  </a:cubicBezTo>
                  <a:close/>
                  <a:moveTo>
                    <a:pt x="680" y="0"/>
                  </a:moveTo>
                  <a:lnTo>
                    <a:pt x="728" y="0"/>
                  </a:lnTo>
                  <a:cubicBezTo>
                    <a:pt x="733" y="0"/>
                    <a:pt x="736" y="4"/>
                    <a:pt x="736" y="8"/>
                  </a:cubicBezTo>
                  <a:cubicBezTo>
                    <a:pt x="736" y="13"/>
                    <a:pt x="733" y="16"/>
                    <a:pt x="728" y="16"/>
                  </a:cubicBezTo>
                  <a:lnTo>
                    <a:pt x="680" y="16"/>
                  </a:lnTo>
                  <a:cubicBezTo>
                    <a:pt x="676" y="16"/>
                    <a:pt x="672" y="13"/>
                    <a:pt x="672" y="8"/>
                  </a:cubicBezTo>
                  <a:cubicBezTo>
                    <a:pt x="672" y="4"/>
                    <a:pt x="676" y="0"/>
                    <a:pt x="680" y="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689" name="Rectangle 52"/>
            <p:cNvSpPr>
              <a:spLocks noChangeArrowheads="1"/>
            </p:cNvSpPr>
            <p:nvPr/>
          </p:nvSpPr>
          <p:spPr bwMode="auto">
            <a:xfrm>
              <a:off x="1755" y="270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数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8690" name="Rectangle 53"/>
            <p:cNvSpPr>
              <a:spLocks noChangeArrowheads="1"/>
            </p:cNvSpPr>
            <p:nvPr/>
          </p:nvSpPr>
          <p:spPr bwMode="auto">
            <a:xfrm>
              <a:off x="2071" y="270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据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8691" name="Rectangle 54"/>
            <p:cNvSpPr>
              <a:spLocks noChangeArrowheads="1"/>
            </p:cNvSpPr>
            <p:nvPr/>
          </p:nvSpPr>
          <p:spPr bwMode="auto">
            <a:xfrm>
              <a:off x="2389" y="270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部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8692" name="Rectangle 55"/>
            <p:cNvSpPr>
              <a:spLocks noChangeArrowheads="1"/>
            </p:cNvSpPr>
            <p:nvPr/>
          </p:nvSpPr>
          <p:spPr bwMode="auto">
            <a:xfrm>
              <a:off x="2705" y="270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分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8693" name="Freeform 57"/>
            <p:cNvSpPr>
              <a:spLocks noEditPoints="1"/>
            </p:cNvSpPr>
            <p:nvPr/>
          </p:nvSpPr>
          <p:spPr bwMode="auto">
            <a:xfrm>
              <a:off x="4204" y="1011"/>
              <a:ext cx="9" cy="637"/>
            </a:xfrm>
            <a:custGeom>
              <a:avLst/>
              <a:gdLst>
                <a:gd name="T0" fmla="*/ 16 w 16"/>
                <a:gd name="T1" fmla="*/ 56 h 1408"/>
                <a:gd name="T2" fmla="*/ 0 w 16"/>
                <a:gd name="T3" fmla="*/ 56 h 1408"/>
                <a:gd name="T4" fmla="*/ 8 w 16"/>
                <a:gd name="T5" fmla="*/ 0 h 1408"/>
                <a:gd name="T6" fmla="*/ 16 w 16"/>
                <a:gd name="T7" fmla="*/ 104 h 1408"/>
                <a:gd name="T8" fmla="*/ 8 w 16"/>
                <a:gd name="T9" fmla="*/ 160 h 1408"/>
                <a:gd name="T10" fmla="*/ 0 w 16"/>
                <a:gd name="T11" fmla="*/ 104 h 1408"/>
                <a:gd name="T12" fmla="*/ 16 w 16"/>
                <a:gd name="T13" fmla="*/ 104 h 1408"/>
                <a:gd name="T14" fmla="*/ 16 w 16"/>
                <a:gd name="T15" fmla="*/ 248 h 1408"/>
                <a:gd name="T16" fmla="*/ 0 w 16"/>
                <a:gd name="T17" fmla="*/ 248 h 1408"/>
                <a:gd name="T18" fmla="*/ 8 w 16"/>
                <a:gd name="T19" fmla="*/ 192 h 1408"/>
                <a:gd name="T20" fmla="*/ 16 w 16"/>
                <a:gd name="T21" fmla="*/ 296 h 1408"/>
                <a:gd name="T22" fmla="*/ 8 w 16"/>
                <a:gd name="T23" fmla="*/ 352 h 1408"/>
                <a:gd name="T24" fmla="*/ 0 w 16"/>
                <a:gd name="T25" fmla="*/ 296 h 1408"/>
                <a:gd name="T26" fmla="*/ 16 w 16"/>
                <a:gd name="T27" fmla="*/ 296 h 1408"/>
                <a:gd name="T28" fmla="*/ 16 w 16"/>
                <a:gd name="T29" fmla="*/ 440 h 1408"/>
                <a:gd name="T30" fmla="*/ 0 w 16"/>
                <a:gd name="T31" fmla="*/ 440 h 1408"/>
                <a:gd name="T32" fmla="*/ 8 w 16"/>
                <a:gd name="T33" fmla="*/ 384 h 1408"/>
                <a:gd name="T34" fmla="*/ 16 w 16"/>
                <a:gd name="T35" fmla="*/ 488 h 1408"/>
                <a:gd name="T36" fmla="*/ 8 w 16"/>
                <a:gd name="T37" fmla="*/ 544 h 1408"/>
                <a:gd name="T38" fmla="*/ 0 w 16"/>
                <a:gd name="T39" fmla="*/ 488 h 1408"/>
                <a:gd name="T40" fmla="*/ 16 w 16"/>
                <a:gd name="T41" fmla="*/ 488 h 1408"/>
                <a:gd name="T42" fmla="*/ 16 w 16"/>
                <a:gd name="T43" fmla="*/ 632 h 1408"/>
                <a:gd name="T44" fmla="*/ 0 w 16"/>
                <a:gd name="T45" fmla="*/ 632 h 1408"/>
                <a:gd name="T46" fmla="*/ 8 w 16"/>
                <a:gd name="T47" fmla="*/ 576 h 1408"/>
                <a:gd name="T48" fmla="*/ 16 w 16"/>
                <a:gd name="T49" fmla="*/ 680 h 1408"/>
                <a:gd name="T50" fmla="*/ 8 w 16"/>
                <a:gd name="T51" fmla="*/ 736 h 1408"/>
                <a:gd name="T52" fmla="*/ 0 w 16"/>
                <a:gd name="T53" fmla="*/ 680 h 1408"/>
                <a:gd name="T54" fmla="*/ 16 w 16"/>
                <a:gd name="T55" fmla="*/ 680 h 1408"/>
                <a:gd name="T56" fmla="*/ 16 w 16"/>
                <a:gd name="T57" fmla="*/ 824 h 1408"/>
                <a:gd name="T58" fmla="*/ 0 w 16"/>
                <a:gd name="T59" fmla="*/ 824 h 1408"/>
                <a:gd name="T60" fmla="*/ 8 w 16"/>
                <a:gd name="T61" fmla="*/ 768 h 1408"/>
                <a:gd name="T62" fmla="*/ 16 w 16"/>
                <a:gd name="T63" fmla="*/ 872 h 1408"/>
                <a:gd name="T64" fmla="*/ 8 w 16"/>
                <a:gd name="T65" fmla="*/ 928 h 1408"/>
                <a:gd name="T66" fmla="*/ 0 w 16"/>
                <a:gd name="T67" fmla="*/ 872 h 1408"/>
                <a:gd name="T68" fmla="*/ 16 w 16"/>
                <a:gd name="T69" fmla="*/ 872 h 1408"/>
                <a:gd name="T70" fmla="*/ 16 w 16"/>
                <a:gd name="T71" fmla="*/ 1016 h 1408"/>
                <a:gd name="T72" fmla="*/ 0 w 16"/>
                <a:gd name="T73" fmla="*/ 1016 h 1408"/>
                <a:gd name="T74" fmla="*/ 8 w 16"/>
                <a:gd name="T75" fmla="*/ 960 h 1408"/>
                <a:gd name="T76" fmla="*/ 16 w 16"/>
                <a:gd name="T77" fmla="*/ 1064 h 1408"/>
                <a:gd name="T78" fmla="*/ 8 w 16"/>
                <a:gd name="T79" fmla="*/ 1120 h 1408"/>
                <a:gd name="T80" fmla="*/ 0 w 16"/>
                <a:gd name="T81" fmla="*/ 1064 h 1408"/>
                <a:gd name="T82" fmla="*/ 16 w 16"/>
                <a:gd name="T83" fmla="*/ 1064 h 1408"/>
                <a:gd name="T84" fmla="*/ 16 w 16"/>
                <a:gd name="T85" fmla="*/ 1208 h 1408"/>
                <a:gd name="T86" fmla="*/ 0 w 16"/>
                <a:gd name="T87" fmla="*/ 1208 h 1408"/>
                <a:gd name="T88" fmla="*/ 8 w 16"/>
                <a:gd name="T89" fmla="*/ 1152 h 1408"/>
                <a:gd name="T90" fmla="*/ 16 w 16"/>
                <a:gd name="T91" fmla="*/ 1256 h 1408"/>
                <a:gd name="T92" fmla="*/ 8 w 16"/>
                <a:gd name="T93" fmla="*/ 1312 h 1408"/>
                <a:gd name="T94" fmla="*/ 0 w 16"/>
                <a:gd name="T95" fmla="*/ 1256 h 1408"/>
                <a:gd name="T96" fmla="*/ 16 w 16"/>
                <a:gd name="T97" fmla="*/ 1256 h 1408"/>
                <a:gd name="T98" fmla="*/ 16 w 16"/>
                <a:gd name="T99" fmla="*/ 1400 h 1408"/>
                <a:gd name="T100" fmla="*/ 0 w 16"/>
                <a:gd name="T101" fmla="*/ 1400 h 1408"/>
                <a:gd name="T102" fmla="*/ 8 w 16"/>
                <a:gd name="T103" fmla="*/ 1344 h 140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"/>
                <a:gd name="T157" fmla="*/ 0 h 1408"/>
                <a:gd name="T158" fmla="*/ 16 w 16"/>
                <a:gd name="T159" fmla="*/ 1408 h 140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" h="1408">
                  <a:moveTo>
                    <a:pt x="16" y="8"/>
                  </a:moveTo>
                  <a:lnTo>
                    <a:pt x="16" y="56"/>
                  </a:lnTo>
                  <a:cubicBezTo>
                    <a:pt x="16" y="61"/>
                    <a:pt x="13" y="64"/>
                    <a:pt x="8" y="64"/>
                  </a:cubicBezTo>
                  <a:cubicBezTo>
                    <a:pt x="4" y="64"/>
                    <a:pt x="0" y="61"/>
                    <a:pt x="0" y="56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  <a:moveTo>
                    <a:pt x="16" y="104"/>
                  </a:moveTo>
                  <a:lnTo>
                    <a:pt x="16" y="152"/>
                  </a:lnTo>
                  <a:cubicBezTo>
                    <a:pt x="16" y="157"/>
                    <a:pt x="13" y="160"/>
                    <a:pt x="8" y="160"/>
                  </a:cubicBezTo>
                  <a:cubicBezTo>
                    <a:pt x="4" y="160"/>
                    <a:pt x="0" y="157"/>
                    <a:pt x="0" y="152"/>
                  </a:cubicBezTo>
                  <a:lnTo>
                    <a:pt x="0" y="104"/>
                  </a:lnTo>
                  <a:cubicBezTo>
                    <a:pt x="0" y="100"/>
                    <a:pt x="4" y="96"/>
                    <a:pt x="8" y="96"/>
                  </a:cubicBezTo>
                  <a:cubicBezTo>
                    <a:pt x="13" y="96"/>
                    <a:pt x="16" y="100"/>
                    <a:pt x="16" y="104"/>
                  </a:cubicBezTo>
                  <a:close/>
                  <a:moveTo>
                    <a:pt x="16" y="200"/>
                  </a:moveTo>
                  <a:lnTo>
                    <a:pt x="16" y="248"/>
                  </a:lnTo>
                  <a:cubicBezTo>
                    <a:pt x="16" y="253"/>
                    <a:pt x="13" y="256"/>
                    <a:pt x="8" y="256"/>
                  </a:cubicBezTo>
                  <a:cubicBezTo>
                    <a:pt x="4" y="256"/>
                    <a:pt x="0" y="253"/>
                    <a:pt x="0" y="248"/>
                  </a:cubicBezTo>
                  <a:lnTo>
                    <a:pt x="0" y="200"/>
                  </a:lnTo>
                  <a:cubicBezTo>
                    <a:pt x="0" y="196"/>
                    <a:pt x="4" y="192"/>
                    <a:pt x="8" y="192"/>
                  </a:cubicBezTo>
                  <a:cubicBezTo>
                    <a:pt x="13" y="192"/>
                    <a:pt x="16" y="196"/>
                    <a:pt x="16" y="200"/>
                  </a:cubicBezTo>
                  <a:close/>
                  <a:moveTo>
                    <a:pt x="16" y="296"/>
                  </a:moveTo>
                  <a:lnTo>
                    <a:pt x="16" y="344"/>
                  </a:lnTo>
                  <a:cubicBezTo>
                    <a:pt x="16" y="349"/>
                    <a:pt x="13" y="352"/>
                    <a:pt x="8" y="352"/>
                  </a:cubicBezTo>
                  <a:cubicBezTo>
                    <a:pt x="4" y="352"/>
                    <a:pt x="0" y="349"/>
                    <a:pt x="0" y="344"/>
                  </a:cubicBezTo>
                  <a:lnTo>
                    <a:pt x="0" y="296"/>
                  </a:lnTo>
                  <a:cubicBezTo>
                    <a:pt x="0" y="292"/>
                    <a:pt x="4" y="288"/>
                    <a:pt x="8" y="288"/>
                  </a:cubicBezTo>
                  <a:cubicBezTo>
                    <a:pt x="13" y="288"/>
                    <a:pt x="16" y="292"/>
                    <a:pt x="16" y="296"/>
                  </a:cubicBezTo>
                  <a:close/>
                  <a:moveTo>
                    <a:pt x="16" y="392"/>
                  </a:moveTo>
                  <a:lnTo>
                    <a:pt x="16" y="440"/>
                  </a:lnTo>
                  <a:cubicBezTo>
                    <a:pt x="16" y="445"/>
                    <a:pt x="13" y="448"/>
                    <a:pt x="8" y="448"/>
                  </a:cubicBezTo>
                  <a:cubicBezTo>
                    <a:pt x="4" y="448"/>
                    <a:pt x="0" y="445"/>
                    <a:pt x="0" y="440"/>
                  </a:cubicBezTo>
                  <a:lnTo>
                    <a:pt x="0" y="392"/>
                  </a:lnTo>
                  <a:cubicBezTo>
                    <a:pt x="0" y="388"/>
                    <a:pt x="4" y="384"/>
                    <a:pt x="8" y="384"/>
                  </a:cubicBezTo>
                  <a:cubicBezTo>
                    <a:pt x="13" y="384"/>
                    <a:pt x="16" y="388"/>
                    <a:pt x="16" y="392"/>
                  </a:cubicBezTo>
                  <a:close/>
                  <a:moveTo>
                    <a:pt x="16" y="488"/>
                  </a:moveTo>
                  <a:lnTo>
                    <a:pt x="16" y="536"/>
                  </a:lnTo>
                  <a:cubicBezTo>
                    <a:pt x="16" y="541"/>
                    <a:pt x="13" y="544"/>
                    <a:pt x="8" y="544"/>
                  </a:cubicBezTo>
                  <a:cubicBezTo>
                    <a:pt x="4" y="544"/>
                    <a:pt x="0" y="541"/>
                    <a:pt x="0" y="536"/>
                  </a:cubicBezTo>
                  <a:lnTo>
                    <a:pt x="0" y="488"/>
                  </a:lnTo>
                  <a:cubicBezTo>
                    <a:pt x="0" y="484"/>
                    <a:pt x="4" y="480"/>
                    <a:pt x="8" y="480"/>
                  </a:cubicBezTo>
                  <a:cubicBezTo>
                    <a:pt x="13" y="480"/>
                    <a:pt x="16" y="484"/>
                    <a:pt x="16" y="488"/>
                  </a:cubicBezTo>
                  <a:close/>
                  <a:moveTo>
                    <a:pt x="16" y="584"/>
                  </a:moveTo>
                  <a:lnTo>
                    <a:pt x="16" y="632"/>
                  </a:lnTo>
                  <a:cubicBezTo>
                    <a:pt x="16" y="637"/>
                    <a:pt x="13" y="640"/>
                    <a:pt x="8" y="640"/>
                  </a:cubicBezTo>
                  <a:cubicBezTo>
                    <a:pt x="4" y="640"/>
                    <a:pt x="0" y="637"/>
                    <a:pt x="0" y="632"/>
                  </a:cubicBezTo>
                  <a:lnTo>
                    <a:pt x="0" y="584"/>
                  </a:lnTo>
                  <a:cubicBezTo>
                    <a:pt x="0" y="580"/>
                    <a:pt x="4" y="576"/>
                    <a:pt x="8" y="576"/>
                  </a:cubicBezTo>
                  <a:cubicBezTo>
                    <a:pt x="13" y="576"/>
                    <a:pt x="16" y="580"/>
                    <a:pt x="16" y="584"/>
                  </a:cubicBezTo>
                  <a:close/>
                  <a:moveTo>
                    <a:pt x="16" y="680"/>
                  </a:moveTo>
                  <a:lnTo>
                    <a:pt x="16" y="728"/>
                  </a:lnTo>
                  <a:cubicBezTo>
                    <a:pt x="16" y="733"/>
                    <a:pt x="13" y="736"/>
                    <a:pt x="8" y="736"/>
                  </a:cubicBezTo>
                  <a:cubicBezTo>
                    <a:pt x="4" y="736"/>
                    <a:pt x="0" y="733"/>
                    <a:pt x="0" y="728"/>
                  </a:cubicBezTo>
                  <a:lnTo>
                    <a:pt x="0" y="680"/>
                  </a:lnTo>
                  <a:cubicBezTo>
                    <a:pt x="0" y="676"/>
                    <a:pt x="4" y="672"/>
                    <a:pt x="8" y="672"/>
                  </a:cubicBezTo>
                  <a:cubicBezTo>
                    <a:pt x="13" y="672"/>
                    <a:pt x="16" y="676"/>
                    <a:pt x="16" y="680"/>
                  </a:cubicBezTo>
                  <a:close/>
                  <a:moveTo>
                    <a:pt x="16" y="776"/>
                  </a:moveTo>
                  <a:lnTo>
                    <a:pt x="16" y="824"/>
                  </a:lnTo>
                  <a:cubicBezTo>
                    <a:pt x="16" y="829"/>
                    <a:pt x="13" y="832"/>
                    <a:pt x="8" y="832"/>
                  </a:cubicBezTo>
                  <a:cubicBezTo>
                    <a:pt x="4" y="832"/>
                    <a:pt x="0" y="829"/>
                    <a:pt x="0" y="824"/>
                  </a:cubicBezTo>
                  <a:lnTo>
                    <a:pt x="0" y="776"/>
                  </a:lnTo>
                  <a:cubicBezTo>
                    <a:pt x="0" y="772"/>
                    <a:pt x="4" y="768"/>
                    <a:pt x="8" y="768"/>
                  </a:cubicBezTo>
                  <a:cubicBezTo>
                    <a:pt x="13" y="768"/>
                    <a:pt x="16" y="772"/>
                    <a:pt x="16" y="776"/>
                  </a:cubicBezTo>
                  <a:close/>
                  <a:moveTo>
                    <a:pt x="16" y="872"/>
                  </a:moveTo>
                  <a:lnTo>
                    <a:pt x="16" y="920"/>
                  </a:lnTo>
                  <a:cubicBezTo>
                    <a:pt x="16" y="925"/>
                    <a:pt x="13" y="928"/>
                    <a:pt x="8" y="928"/>
                  </a:cubicBezTo>
                  <a:cubicBezTo>
                    <a:pt x="4" y="928"/>
                    <a:pt x="0" y="925"/>
                    <a:pt x="0" y="920"/>
                  </a:cubicBezTo>
                  <a:lnTo>
                    <a:pt x="0" y="872"/>
                  </a:lnTo>
                  <a:cubicBezTo>
                    <a:pt x="0" y="868"/>
                    <a:pt x="4" y="864"/>
                    <a:pt x="8" y="864"/>
                  </a:cubicBezTo>
                  <a:cubicBezTo>
                    <a:pt x="13" y="864"/>
                    <a:pt x="16" y="868"/>
                    <a:pt x="16" y="872"/>
                  </a:cubicBezTo>
                  <a:close/>
                  <a:moveTo>
                    <a:pt x="16" y="968"/>
                  </a:moveTo>
                  <a:lnTo>
                    <a:pt x="16" y="1016"/>
                  </a:lnTo>
                  <a:cubicBezTo>
                    <a:pt x="16" y="1021"/>
                    <a:pt x="13" y="1024"/>
                    <a:pt x="8" y="1024"/>
                  </a:cubicBezTo>
                  <a:cubicBezTo>
                    <a:pt x="4" y="1024"/>
                    <a:pt x="0" y="1021"/>
                    <a:pt x="0" y="1016"/>
                  </a:cubicBezTo>
                  <a:lnTo>
                    <a:pt x="0" y="968"/>
                  </a:lnTo>
                  <a:cubicBezTo>
                    <a:pt x="0" y="964"/>
                    <a:pt x="4" y="960"/>
                    <a:pt x="8" y="960"/>
                  </a:cubicBezTo>
                  <a:cubicBezTo>
                    <a:pt x="13" y="960"/>
                    <a:pt x="16" y="964"/>
                    <a:pt x="16" y="968"/>
                  </a:cubicBezTo>
                  <a:close/>
                  <a:moveTo>
                    <a:pt x="16" y="1064"/>
                  </a:moveTo>
                  <a:lnTo>
                    <a:pt x="16" y="1112"/>
                  </a:lnTo>
                  <a:cubicBezTo>
                    <a:pt x="16" y="1117"/>
                    <a:pt x="13" y="1120"/>
                    <a:pt x="8" y="1120"/>
                  </a:cubicBezTo>
                  <a:cubicBezTo>
                    <a:pt x="4" y="1120"/>
                    <a:pt x="0" y="1117"/>
                    <a:pt x="0" y="1112"/>
                  </a:cubicBezTo>
                  <a:lnTo>
                    <a:pt x="0" y="1064"/>
                  </a:lnTo>
                  <a:cubicBezTo>
                    <a:pt x="0" y="1060"/>
                    <a:pt x="4" y="1056"/>
                    <a:pt x="8" y="1056"/>
                  </a:cubicBezTo>
                  <a:cubicBezTo>
                    <a:pt x="13" y="1056"/>
                    <a:pt x="16" y="1060"/>
                    <a:pt x="16" y="1064"/>
                  </a:cubicBezTo>
                  <a:close/>
                  <a:moveTo>
                    <a:pt x="16" y="1160"/>
                  </a:moveTo>
                  <a:lnTo>
                    <a:pt x="16" y="1208"/>
                  </a:lnTo>
                  <a:cubicBezTo>
                    <a:pt x="16" y="1213"/>
                    <a:pt x="13" y="1216"/>
                    <a:pt x="8" y="1216"/>
                  </a:cubicBezTo>
                  <a:cubicBezTo>
                    <a:pt x="4" y="1216"/>
                    <a:pt x="0" y="1213"/>
                    <a:pt x="0" y="1208"/>
                  </a:cubicBezTo>
                  <a:lnTo>
                    <a:pt x="0" y="1160"/>
                  </a:lnTo>
                  <a:cubicBezTo>
                    <a:pt x="0" y="1156"/>
                    <a:pt x="4" y="1152"/>
                    <a:pt x="8" y="1152"/>
                  </a:cubicBezTo>
                  <a:cubicBezTo>
                    <a:pt x="13" y="1152"/>
                    <a:pt x="16" y="1156"/>
                    <a:pt x="16" y="1160"/>
                  </a:cubicBezTo>
                  <a:close/>
                  <a:moveTo>
                    <a:pt x="16" y="1256"/>
                  </a:moveTo>
                  <a:lnTo>
                    <a:pt x="16" y="1304"/>
                  </a:lnTo>
                  <a:cubicBezTo>
                    <a:pt x="16" y="1309"/>
                    <a:pt x="13" y="1312"/>
                    <a:pt x="8" y="1312"/>
                  </a:cubicBezTo>
                  <a:cubicBezTo>
                    <a:pt x="4" y="1312"/>
                    <a:pt x="0" y="1309"/>
                    <a:pt x="0" y="1304"/>
                  </a:cubicBezTo>
                  <a:lnTo>
                    <a:pt x="0" y="1256"/>
                  </a:lnTo>
                  <a:cubicBezTo>
                    <a:pt x="0" y="1252"/>
                    <a:pt x="4" y="1248"/>
                    <a:pt x="8" y="1248"/>
                  </a:cubicBezTo>
                  <a:cubicBezTo>
                    <a:pt x="13" y="1248"/>
                    <a:pt x="16" y="1252"/>
                    <a:pt x="16" y="1256"/>
                  </a:cubicBezTo>
                  <a:close/>
                  <a:moveTo>
                    <a:pt x="16" y="1352"/>
                  </a:moveTo>
                  <a:lnTo>
                    <a:pt x="16" y="1400"/>
                  </a:lnTo>
                  <a:cubicBezTo>
                    <a:pt x="16" y="1405"/>
                    <a:pt x="13" y="1408"/>
                    <a:pt x="8" y="1408"/>
                  </a:cubicBezTo>
                  <a:cubicBezTo>
                    <a:pt x="4" y="1408"/>
                    <a:pt x="0" y="1405"/>
                    <a:pt x="0" y="1400"/>
                  </a:cubicBezTo>
                  <a:lnTo>
                    <a:pt x="0" y="1352"/>
                  </a:lnTo>
                  <a:cubicBezTo>
                    <a:pt x="0" y="1348"/>
                    <a:pt x="4" y="1344"/>
                    <a:pt x="8" y="1344"/>
                  </a:cubicBezTo>
                  <a:cubicBezTo>
                    <a:pt x="13" y="1344"/>
                    <a:pt x="16" y="1348"/>
                    <a:pt x="16" y="1352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694" name="Freeform 58"/>
            <p:cNvSpPr>
              <a:spLocks/>
            </p:cNvSpPr>
            <p:nvPr/>
          </p:nvSpPr>
          <p:spPr bwMode="auto">
            <a:xfrm>
              <a:off x="4171" y="967"/>
              <a:ext cx="76" cy="63"/>
            </a:xfrm>
            <a:custGeom>
              <a:avLst/>
              <a:gdLst>
                <a:gd name="T0" fmla="*/ 69 w 138"/>
                <a:gd name="T1" fmla="*/ 0 h 139"/>
                <a:gd name="T2" fmla="*/ 138 w 138"/>
                <a:gd name="T3" fmla="*/ 139 h 139"/>
                <a:gd name="T4" fmla="*/ 0 w 138"/>
                <a:gd name="T5" fmla="*/ 139 h 139"/>
                <a:gd name="T6" fmla="*/ 69 w 138"/>
                <a:gd name="T7" fmla="*/ 0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139"/>
                <a:gd name="T14" fmla="*/ 138 w 138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139">
                  <a:moveTo>
                    <a:pt x="69" y="0"/>
                  </a:moveTo>
                  <a:lnTo>
                    <a:pt x="138" y="139"/>
                  </a:lnTo>
                  <a:cubicBezTo>
                    <a:pt x="95" y="117"/>
                    <a:pt x="44" y="117"/>
                    <a:pt x="0" y="139"/>
                  </a:cubicBezTo>
                  <a:lnTo>
                    <a:pt x="69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695" name="Freeform 59"/>
            <p:cNvSpPr>
              <a:spLocks noEditPoints="1"/>
            </p:cNvSpPr>
            <p:nvPr/>
          </p:nvSpPr>
          <p:spPr bwMode="auto">
            <a:xfrm>
              <a:off x="4204" y="1832"/>
              <a:ext cx="9" cy="637"/>
            </a:xfrm>
            <a:custGeom>
              <a:avLst/>
              <a:gdLst>
                <a:gd name="T0" fmla="*/ 16 w 16"/>
                <a:gd name="T1" fmla="*/ 56 h 1408"/>
                <a:gd name="T2" fmla="*/ 0 w 16"/>
                <a:gd name="T3" fmla="*/ 56 h 1408"/>
                <a:gd name="T4" fmla="*/ 8 w 16"/>
                <a:gd name="T5" fmla="*/ 0 h 1408"/>
                <a:gd name="T6" fmla="*/ 16 w 16"/>
                <a:gd name="T7" fmla="*/ 104 h 1408"/>
                <a:gd name="T8" fmla="*/ 8 w 16"/>
                <a:gd name="T9" fmla="*/ 160 h 1408"/>
                <a:gd name="T10" fmla="*/ 0 w 16"/>
                <a:gd name="T11" fmla="*/ 104 h 1408"/>
                <a:gd name="T12" fmla="*/ 16 w 16"/>
                <a:gd name="T13" fmla="*/ 104 h 1408"/>
                <a:gd name="T14" fmla="*/ 16 w 16"/>
                <a:gd name="T15" fmla="*/ 248 h 1408"/>
                <a:gd name="T16" fmla="*/ 0 w 16"/>
                <a:gd name="T17" fmla="*/ 248 h 1408"/>
                <a:gd name="T18" fmla="*/ 8 w 16"/>
                <a:gd name="T19" fmla="*/ 192 h 1408"/>
                <a:gd name="T20" fmla="*/ 16 w 16"/>
                <a:gd name="T21" fmla="*/ 296 h 1408"/>
                <a:gd name="T22" fmla="*/ 8 w 16"/>
                <a:gd name="T23" fmla="*/ 352 h 1408"/>
                <a:gd name="T24" fmla="*/ 0 w 16"/>
                <a:gd name="T25" fmla="*/ 296 h 1408"/>
                <a:gd name="T26" fmla="*/ 16 w 16"/>
                <a:gd name="T27" fmla="*/ 296 h 1408"/>
                <a:gd name="T28" fmla="*/ 16 w 16"/>
                <a:gd name="T29" fmla="*/ 440 h 1408"/>
                <a:gd name="T30" fmla="*/ 0 w 16"/>
                <a:gd name="T31" fmla="*/ 440 h 1408"/>
                <a:gd name="T32" fmla="*/ 8 w 16"/>
                <a:gd name="T33" fmla="*/ 384 h 1408"/>
                <a:gd name="T34" fmla="*/ 16 w 16"/>
                <a:gd name="T35" fmla="*/ 488 h 1408"/>
                <a:gd name="T36" fmla="*/ 8 w 16"/>
                <a:gd name="T37" fmla="*/ 544 h 1408"/>
                <a:gd name="T38" fmla="*/ 0 w 16"/>
                <a:gd name="T39" fmla="*/ 488 h 1408"/>
                <a:gd name="T40" fmla="*/ 16 w 16"/>
                <a:gd name="T41" fmla="*/ 488 h 1408"/>
                <a:gd name="T42" fmla="*/ 16 w 16"/>
                <a:gd name="T43" fmla="*/ 632 h 1408"/>
                <a:gd name="T44" fmla="*/ 0 w 16"/>
                <a:gd name="T45" fmla="*/ 632 h 1408"/>
                <a:gd name="T46" fmla="*/ 8 w 16"/>
                <a:gd name="T47" fmla="*/ 576 h 1408"/>
                <a:gd name="T48" fmla="*/ 16 w 16"/>
                <a:gd name="T49" fmla="*/ 680 h 1408"/>
                <a:gd name="T50" fmla="*/ 8 w 16"/>
                <a:gd name="T51" fmla="*/ 736 h 1408"/>
                <a:gd name="T52" fmla="*/ 0 w 16"/>
                <a:gd name="T53" fmla="*/ 680 h 1408"/>
                <a:gd name="T54" fmla="*/ 16 w 16"/>
                <a:gd name="T55" fmla="*/ 680 h 1408"/>
                <a:gd name="T56" fmla="*/ 16 w 16"/>
                <a:gd name="T57" fmla="*/ 824 h 1408"/>
                <a:gd name="T58" fmla="*/ 0 w 16"/>
                <a:gd name="T59" fmla="*/ 824 h 1408"/>
                <a:gd name="T60" fmla="*/ 8 w 16"/>
                <a:gd name="T61" fmla="*/ 768 h 1408"/>
                <a:gd name="T62" fmla="*/ 16 w 16"/>
                <a:gd name="T63" fmla="*/ 872 h 1408"/>
                <a:gd name="T64" fmla="*/ 8 w 16"/>
                <a:gd name="T65" fmla="*/ 928 h 1408"/>
                <a:gd name="T66" fmla="*/ 0 w 16"/>
                <a:gd name="T67" fmla="*/ 872 h 1408"/>
                <a:gd name="T68" fmla="*/ 16 w 16"/>
                <a:gd name="T69" fmla="*/ 872 h 1408"/>
                <a:gd name="T70" fmla="*/ 16 w 16"/>
                <a:gd name="T71" fmla="*/ 1016 h 1408"/>
                <a:gd name="T72" fmla="*/ 0 w 16"/>
                <a:gd name="T73" fmla="*/ 1016 h 1408"/>
                <a:gd name="T74" fmla="*/ 8 w 16"/>
                <a:gd name="T75" fmla="*/ 960 h 1408"/>
                <a:gd name="T76" fmla="*/ 16 w 16"/>
                <a:gd name="T77" fmla="*/ 1064 h 1408"/>
                <a:gd name="T78" fmla="*/ 8 w 16"/>
                <a:gd name="T79" fmla="*/ 1120 h 1408"/>
                <a:gd name="T80" fmla="*/ 0 w 16"/>
                <a:gd name="T81" fmla="*/ 1064 h 1408"/>
                <a:gd name="T82" fmla="*/ 16 w 16"/>
                <a:gd name="T83" fmla="*/ 1064 h 1408"/>
                <a:gd name="T84" fmla="*/ 16 w 16"/>
                <a:gd name="T85" fmla="*/ 1208 h 1408"/>
                <a:gd name="T86" fmla="*/ 0 w 16"/>
                <a:gd name="T87" fmla="*/ 1208 h 1408"/>
                <a:gd name="T88" fmla="*/ 8 w 16"/>
                <a:gd name="T89" fmla="*/ 1152 h 1408"/>
                <a:gd name="T90" fmla="*/ 16 w 16"/>
                <a:gd name="T91" fmla="*/ 1256 h 1408"/>
                <a:gd name="T92" fmla="*/ 8 w 16"/>
                <a:gd name="T93" fmla="*/ 1312 h 1408"/>
                <a:gd name="T94" fmla="*/ 0 w 16"/>
                <a:gd name="T95" fmla="*/ 1256 h 1408"/>
                <a:gd name="T96" fmla="*/ 16 w 16"/>
                <a:gd name="T97" fmla="*/ 1256 h 1408"/>
                <a:gd name="T98" fmla="*/ 16 w 16"/>
                <a:gd name="T99" fmla="*/ 1400 h 1408"/>
                <a:gd name="T100" fmla="*/ 0 w 16"/>
                <a:gd name="T101" fmla="*/ 1400 h 1408"/>
                <a:gd name="T102" fmla="*/ 8 w 16"/>
                <a:gd name="T103" fmla="*/ 1344 h 140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"/>
                <a:gd name="T157" fmla="*/ 0 h 1408"/>
                <a:gd name="T158" fmla="*/ 16 w 16"/>
                <a:gd name="T159" fmla="*/ 1408 h 140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" h="1408">
                  <a:moveTo>
                    <a:pt x="16" y="8"/>
                  </a:moveTo>
                  <a:lnTo>
                    <a:pt x="16" y="56"/>
                  </a:lnTo>
                  <a:cubicBezTo>
                    <a:pt x="16" y="61"/>
                    <a:pt x="13" y="64"/>
                    <a:pt x="8" y="64"/>
                  </a:cubicBezTo>
                  <a:cubicBezTo>
                    <a:pt x="4" y="64"/>
                    <a:pt x="0" y="61"/>
                    <a:pt x="0" y="56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  <a:moveTo>
                    <a:pt x="16" y="104"/>
                  </a:moveTo>
                  <a:lnTo>
                    <a:pt x="16" y="152"/>
                  </a:lnTo>
                  <a:cubicBezTo>
                    <a:pt x="16" y="157"/>
                    <a:pt x="13" y="160"/>
                    <a:pt x="8" y="160"/>
                  </a:cubicBezTo>
                  <a:cubicBezTo>
                    <a:pt x="4" y="160"/>
                    <a:pt x="0" y="157"/>
                    <a:pt x="0" y="152"/>
                  </a:cubicBezTo>
                  <a:lnTo>
                    <a:pt x="0" y="104"/>
                  </a:lnTo>
                  <a:cubicBezTo>
                    <a:pt x="0" y="100"/>
                    <a:pt x="4" y="96"/>
                    <a:pt x="8" y="96"/>
                  </a:cubicBezTo>
                  <a:cubicBezTo>
                    <a:pt x="13" y="96"/>
                    <a:pt x="16" y="100"/>
                    <a:pt x="16" y="104"/>
                  </a:cubicBezTo>
                  <a:close/>
                  <a:moveTo>
                    <a:pt x="16" y="200"/>
                  </a:moveTo>
                  <a:lnTo>
                    <a:pt x="16" y="248"/>
                  </a:lnTo>
                  <a:cubicBezTo>
                    <a:pt x="16" y="253"/>
                    <a:pt x="13" y="256"/>
                    <a:pt x="8" y="256"/>
                  </a:cubicBezTo>
                  <a:cubicBezTo>
                    <a:pt x="4" y="256"/>
                    <a:pt x="0" y="253"/>
                    <a:pt x="0" y="248"/>
                  </a:cubicBezTo>
                  <a:lnTo>
                    <a:pt x="0" y="200"/>
                  </a:lnTo>
                  <a:cubicBezTo>
                    <a:pt x="0" y="196"/>
                    <a:pt x="4" y="192"/>
                    <a:pt x="8" y="192"/>
                  </a:cubicBezTo>
                  <a:cubicBezTo>
                    <a:pt x="13" y="192"/>
                    <a:pt x="16" y="196"/>
                    <a:pt x="16" y="200"/>
                  </a:cubicBezTo>
                  <a:close/>
                  <a:moveTo>
                    <a:pt x="16" y="296"/>
                  </a:moveTo>
                  <a:lnTo>
                    <a:pt x="16" y="344"/>
                  </a:lnTo>
                  <a:cubicBezTo>
                    <a:pt x="16" y="349"/>
                    <a:pt x="13" y="352"/>
                    <a:pt x="8" y="352"/>
                  </a:cubicBezTo>
                  <a:cubicBezTo>
                    <a:pt x="4" y="352"/>
                    <a:pt x="0" y="349"/>
                    <a:pt x="0" y="344"/>
                  </a:cubicBezTo>
                  <a:lnTo>
                    <a:pt x="0" y="296"/>
                  </a:lnTo>
                  <a:cubicBezTo>
                    <a:pt x="0" y="292"/>
                    <a:pt x="4" y="288"/>
                    <a:pt x="8" y="288"/>
                  </a:cubicBezTo>
                  <a:cubicBezTo>
                    <a:pt x="13" y="288"/>
                    <a:pt x="16" y="292"/>
                    <a:pt x="16" y="296"/>
                  </a:cubicBezTo>
                  <a:close/>
                  <a:moveTo>
                    <a:pt x="16" y="392"/>
                  </a:moveTo>
                  <a:lnTo>
                    <a:pt x="16" y="440"/>
                  </a:lnTo>
                  <a:cubicBezTo>
                    <a:pt x="16" y="445"/>
                    <a:pt x="13" y="448"/>
                    <a:pt x="8" y="448"/>
                  </a:cubicBezTo>
                  <a:cubicBezTo>
                    <a:pt x="4" y="448"/>
                    <a:pt x="0" y="445"/>
                    <a:pt x="0" y="440"/>
                  </a:cubicBezTo>
                  <a:lnTo>
                    <a:pt x="0" y="392"/>
                  </a:lnTo>
                  <a:cubicBezTo>
                    <a:pt x="0" y="388"/>
                    <a:pt x="4" y="384"/>
                    <a:pt x="8" y="384"/>
                  </a:cubicBezTo>
                  <a:cubicBezTo>
                    <a:pt x="13" y="384"/>
                    <a:pt x="16" y="388"/>
                    <a:pt x="16" y="392"/>
                  </a:cubicBezTo>
                  <a:close/>
                  <a:moveTo>
                    <a:pt x="16" y="488"/>
                  </a:moveTo>
                  <a:lnTo>
                    <a:pt x="16" y="536"/>
                  </a:lnTo>
                  <a:cubicBezTo>
                    <a:pt x="16" y="541"/>
                    <a:pt x="13" y="544"/>
                    <a:pt x="8" y="544"/>
                  </a:cubicBezTo>
                  <a:cubicBezTo>
                    <a:pt x="4" y="544"/>
                    <a:pt x="0" y="541"/>
                    <a:pt x="0" y="536"/>
                  </a:cubicBezTo>
                  <a:lnTo>
                    <a:pt x="0" y="488"/>
                  </a:lnTo>
                  <a:cubicBezTo>
                    <a:pt x="0" y="484"/>
                    <a:pt x="4" y="480"/>
                    <a:pt x="8" y="480"/>
                  </a:cubicBezTo>
                  <a:cubicBezTo>
                    <a:pt x="13" y="480"/>
                    <a:pt x="16" y="484"/>
                    <a:pt x="16" y="488"/>
                  </a:cubicBezTo>
                  <a:close/>
                  <a:moveTo>
                    <a:pt x="16" y="584"/>
                  </a:moveTo>
                  <a:lnTo>
                    <a:pt x="16" y="632"/>
                  </a:lnTo>
                  <a:cubicBezTo>
                    <a:pt x="16" y="637"/>
                    <a:pt x="13" y="640"/>
                    <a:pt x="8" y="640"/>
                  </a:cubicBezTo>
                  <a:cubicBezTo>
                    <a:pt x="4" y="640"/>
                    <a:pt x="0" y="637"/>
                    <a:pt x="0" y="632"/>
                  </a:cubicBezTo>
                  <a:lnTo>
                    <a:pt x="0" y="584"/>
                  </a:lnTo>
                  <a:cubicBezTo>
                    <a:pt x="0" y="580"/>
                    <a:pt x="4" y="576"/>
                    <a:pt x="8" y="576"/>
                  </a:cubicBezTo>
                  <a:cubicBezTo>
                    <a:pt x="13" y="576"/>
                    <a:pt x="16" y="580"/>
                    <a:pt x="16" y="584"/>
                  </a:cubicBezTo>
                  <a:close/>
                  <a:moveTo>
                    <a:pt x="16" y="680"/>
                  </a:moveTo>
                  <a:lnTo>
                    <a:pt x="16" y="728"/>
                  </a:lnTo>
                  <a:cubicBezTo>
                    <a:pt x="16" y="733"/>
                    <a:pt x="13" y="736"/>
                    <a:pt x="8" y="736"/>
                  </a:cubicBezTo>
                  <a:cubicBezTo>
                    <a:pt x="4" y="736"/>
                    <a:pt x="0" y="733"/>
                    <a:pt x="0" y="728"/>
                  </a:cubicBezTo>
                  <a:lnTo>
                    <a:pt x="0" y="680"/>
                  </a:lnTo>
                  <a:cubicBezTo>
                    <a:pt x="0" y="676"/>
                    <a:pt x="4" y="672"/>
                    <a:pt x="8" y="672"/>
                  </a:cubicBezTo>
                  <a:cubicBezTo>
                    <a:pt x="13" y="672"/>
                    <a:pt x="16" y="676"/>
                    <a:pt x="16" y="680"/>
                  </a:cubicBezTo>
                  <a:close/>
                  <a:moveTo>
                    <a:pt x="16" y="776"/>
                  </a:moveTo>
                  <a:lnTo>
                    <a:pt x="16" y="824"/>
                  </a:lnTo>
                  <a:cubicBezTo>
                    <a:pt x="16" y="829"/>
                    <a:pt x="13" y="832"/>
                    <a:pt x="8" y="832"/>
                  </a:cubicBezTo>
                  <a:cubicBezTo>
                    <a:pt x="4" y="832"/>
                    <a:pt x="0" y="829"/>
                    <a:pt x="0" y="824"/>
                  </a:cubicBezTo>
                  <a:lnTo>
                    <a:pt x="0" y="776"/>
                  </a:lnTo>
                  <a:cubicBezTo>
                    <a:pt x="0" y="772"/>
                    <a:pt x="4" y="768"/>
                    <a:pt x="8" y="768"/>
                  </a:cubicBezTo>
                  <a:cubicBezTo>
                    <a:pt x="13" y="768"/>
                    <a:pt x="16" y="772"/>
                    <a:pt x="16" y="776"/>
                  </a:cubicBezTo>
                  <a:close/>
                  <a:moveTo>
                    <a:pt x="16" y="872"/>
                  </a:moveTo>
                  <a:lnTo>
                    <a:pt x="16" y="920"/>
                  </a:lnTo>
                  <a:cubicBezTo>
                    <a:pt x="16" y="925"/>
                    <a:pt x="13" y="928"/>
                    <a:pt x="8" y="928"/>
                  </a:cubicBezTo>
                  <a:cubicBezTo>
                    <a:pt x="4" y="928"/>
                    <a:pt x="0" y="925"/>
                    <a:pt x="0" y="920"/>
                  </a:cubicBezTo>
                  <a:lnTo>
                    <a:pt x="0" y="872"/>
                  </a:lnTo>
                  <a:cubicBezTo>
                    <a:pt x="0" y="868"/>
                    <a:pt x="4" y="864"/>
                    <a:pt x="8" y="864"/>
                  </a:cubicBezTo>
                  <a:cubicBezTo>
                    <a:pt x="13" y="864"/>
                    <a:pt x="16" y="868"/>
                    <a:pt x="16" y="872"/>
                  </a:cubicBezTo>
                  <a:close/>
                  <a:moveTo>
                    <a:pt x="16" y="968"/>
                  </a:moveTo>
                  <a:lnTo>
                    <a:pt x="16" y="1016"/>
                  </a:lnTo>
                  <a:cubicBezTo>
                    <a:pt x="16" y="1021"/>
                    <a:pt x="13" y="1024"/>
                    <a:pt x="8" y="1024"/>
                  </a:cubicBezTo>
                  <a:cubicBezTo>
                    <a:pt x="4" y="1024"/>
                    <a:pt x="0" y="1021"/>
                    <a:pt x="0" y="1016"/>
                  </a:cubicBezTo>
                  <a:lnTo>
                    <a:pt x="0" y="968"/>
                  </a:lnTo>
                  <a:cubicBezTo>
                    <a:pt x="0" y="964"/>
                    <a:pt x="4" y="960"/>
                    <a:pt x="8" y="960"/>
                  </a:cubicBezTo>
                  <a:cubicBezTo>
                    <a:pt x="13" y="960"/>
                    <a:pt x="16" y="964"/>
                    <a:pt x="16" y="968"/>
                  </a:cubicBezTo>
                  <a:close/>
                  <a:moveTo>
                    <a:pt x="16" y="1064"/>
                  </a:moveTo>
                  <a:lnTo>
                    <a:pt x="16" y="1112"/>
                  </a:lnTo>
                  <a:cubicBezTo>
                    <a:pt x="16" y="1117"/>
                    <a:pt x="13" y="1120"/>
                    <a:pt x="8" y="1120"/>
                  </a:cubicBezTo>
                  <a:cubicBezTo>
                    <a:pt x="4" y="1120"/>
                    <a:pt x="0" y="1117"/>
                    <a:pt x="0" y="1112"/>
                  </a:cubicBezTo>
                  <a:lnTo>
                    <a:pt x="0" y="1064"/>
                  </a:lnTo>
                  <a:cubicBezTo>
                    <a:pt x="0" y="1060"/>
                    <a:pt x="4" y="1056"/>
                    <a:pt x="8" y="1056"/>
                  </a:cubicBezTo>
                  <a:cubicBezTo>
                    <a:pt x="13" y="1056"/>
                    <a:pt x="16" y="1060"/>
                    <a:pt x="16" y="1064"/>
                  </a:cubicBezTo>
                  <a:close/>
                  <a:moveTo>
                    <a:pt x="16" y="1160"/>
                  </a:moveTo>
                  <a:lnTo>
                    <a:pt x="16" y="1208"/>
                  </a:lnTo>
                  <a:cubicBezTo>
                    <a:pt x="16" y="1213"/>
                    <a:pt x="13" y="1216"/>
                    <a:pt x="8" y="1216"/>
                  </a:cubicBezTo>
                  <a:cubicBezTo>
                    <a:pt x="4" y="1216"/>
                    <a:pt x="0" y="1213"/>
                    <a:pt x="0" y="1208"/>
                  </a:cubicBezTo>
                  <a:lnTo>
                    <a:pt x="0" y="1160"/>
                  </a:lnTo>
                  <a:cubicBezTo>
                    <a:pt x="0" y="1156"/>
                    <a:pt x="4" y="1152"/>
                    <a:pt x="8" y="1152"/>
                  </a:cubicBezTo>
                  <a:cubicBezTo>
                    <a:pt x="13" y="1152"/>
                    <a:pt x="16" y="1156"/>
                    <a:pt x="16" y="1160"/>
                  </a:cubicBezTo>
                  <a:close/>
                  <a:moveTo>
                    <a:pt x="16" y="1256"/>
                  </a:moveTo>
                  <a:lnTo>
                    <a:pt x="16" y="1304"/>
                  </a:lnTo>
                  <a:cubicBezTo>
                    <a:pt x="16" y="1309"/>
                    <a:pt x="13" y="1312"/>
                    <a:pt x="8" y="1312"/>
                  </a:cubicBezTo>
                  <a:cubicBezTo>
                    <a:pt x="4" y="1312"/>
                    <a:pt x="0" y="1309"/>
                    <a:pt x="0" y="1304"/>
                  </a:cubicBezTo>
                  <a:lnTo>
                    <a:pt x="0" y="1256"/>
                  </a:lnTo>
                  <a:cubicBezTo>
                    <a:pt x="0" y="1252"/>
                    <a:pt x="4" y="1248"/>
                    <a:pt x="8" y="1248"/>
                  </a:cubicBezTo>
                  <a:cubicBezTo>
                    <a:pt x="13" y="1248"/>
                    <a:pt x="16" y="1252"/>
                    <a:pt x="16" y="1256"/>
                  </a:cubicBezTo>
                  <a:close/>
                  <a:moveTo>
                    <a:pt x="16" y="1352"/>
                  </a:moveTo>
                  <a:lnTo>
                    <a:pt x="16" y="1400"/>
                  </a:lnTo>
                  <a:cubicBezTo>
                    <a:pt x="16" y="1405"/>
                    <a:pt x="13" y="1408"/>
                    <a:pt x="8" y="1408"/>
                  </a:cubicBezTo>
                  <a:cubicBezTo>
                    <a:pt x="4" y="1408"/>
                    <a:pt x="0" y="1405"/>
                    <a:pt x="0" y="1400"/>
                  </a:cubicBezTo>
                  <a:lnTo>
                    <a:pt x="0" y="1352"/>
                  </a:lnTo>
                  <a:cubicBezTo>
                    <a:pt x="0" y="1348"/>
                    <a:pt x="4" y="1344"/>
                    <a:pt x="8" y="1344"/>
                  </a:cubicBezTo>
                  <a:cubicBezTo>
                    <a:pt x="13" y="1344"/>
                    <a:pt x="16" y="1348"/>
                    <a:pt x="16" y="1352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696" name="Freeform 60"/>
            <p:cNvSpPr>
              <a:spLocks/>
            </p:cNvSpPr>
            <p:nvPr/>
          </p:nvSpPr>
          <p:spPr bwMode="auto">
            <a:xfrm>
              <a:off x="4171" y="2468"/>
              <a:ext cx="76" cy="62"/>
            </a:xfrm>
            <a:custGeom>
              <a:avLst/>
              <a:gdLst>
                <a:gd name="T0" fmla="*/ 69 w 138"/>
                <a:gd name="T1" fmla="*/ 138 h 138"/>
                <a:gd name="T2" fmla="*/ 0 w 138"/>
                <a:gd name="T3" fmla="*/ 0 h 138"/>
                <a:gd name="T4" fmla="*/ 138 w 138"/>
                <a:gd name="T5" fmla="*/ 0 h 138"/>
                <a:gd name="T6" fmla="*/ 138 w 138"/>
                <a:gd name="T7" fmla="*/ 0 h 138"/>
                <a:gd name="T8" fmla="*/ 69 w 138"/>
                <a:gd name="T9" fmla="*/ 138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38"/>
                <a:gd name="T17" fmla="*/ 138 w 138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38">
                  <a:moveTo>
                    <a:pt x="69" y="138"/>
                  </a:moveTo>
                  <a:lnTo>
                    <a:pt x="0" y="0"/>
                  </a:lnTo>
                  <a:cubicBezTo>
                    <a:pt x="44" y="22"/>
                    <a:pt x="95" y="22"/>
                    <a:pt x="138" y="0"/>
                  </a:cubicBezTo>
                  <a:lnTo>
                    <a:pt x="69" y="13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697" name="Rectangle 61"/>
            <p:cNvSpPr>
              <a:spLocks noChangeArrowheads="1"/>
            </p:cNvSpPr>
            <p:nvPr/>
          </p:nvSpPr>
          <p:spPr bwMode="auto">
            <a:xfrm>
              <a:off x="594" y="826"/>
              <a:ext cx="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0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8698" name="Rectangle 62"/>
            <p:cNvSpPr>
              <a:spLocks noChangeArrowheads="1"/>
            </p:cNvSpPr>
            <p:nvPr/>
          </p:nvSpPr>
          <p:spPr bwMode="auto">
            <a:xfrm>
              <a:off x="999" y="826"/>
              <a:ext cx="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4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8699" name="Rectangle 63"/>
            <p:cNvSpPr>
              <a:spLocks noChangeArrowheads="1"/>
            </p:cNvSpPr>
            <p:nvPr/>
          </p:nvSpPr>
          <p:spPr bwMode="auto">
            <a:xfrm>
              <a:off x="1429" y="826"/>
              <a:ext cx="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8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8700" name="Rectangle 64"/>
            <p:cNvSpPr>
              <a:spLocks noChangeArrowheads="1"/>
            </p:cNvSpPr>
            <p:nvPr/>
          </p:nvSpPr>
          <p:spPr bwMode="auto">
            <a:xfrm>
              <a:off x="2238" y="826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16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8701" name="Rectangle 65"/>
            <p:cNvSpPr>
              <a:spLocks noChangeArrowheads="1"/>
            </p:cNvSpPr>
            <p:nvPr/>
          </p:nvSpPr>
          <p:spPr bwMode="auto">
            <a:xfrm>
              <a:off x="2626" y="826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19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8702" name="Rectangle 66"/>
            <p:cNvSpPr>
              <a:spLocks noChangeArrowheads="1"/>
            </p:cNvSpPr>
            <p:nvPr/>
          </p:nvSpPr>
          <p:spPr bwMode="auto">
            <a:xfrm>
              <a:off x="3259" y="826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24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8703" name="Rectangle 67"/>
            <p:cNvSpPr>
              <a:spLocks noChangeArrowheads="1"/>
            </p:cNvSpPr>
            <p:nvPr/>
          </p:nvSpPr>
          <p:spPr bwMode="auto">
            <a:xfrm>
              <a:off x="3857" y="826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31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8704" name="Freeform 68"/>
            <p:cNvSpPr>
              <a:spLocks noEditPoints="1"/>
            </p:cNvSpPr>
            <p:nvPr/>
          </p:nvSpPr>
          <p:spPr bwMode="auto">
            <a:xfrm>
              <a:off x="36" y="964"/>
              <a:ext cx="510" cy="7"/>
            </a:xfrm>
            <a:custGeom>
              <a:avLst/>
              <a:gdLst>
                <a:gd name="T0" fmla="*/ 56 w 928"/>
                <a:gd name="T1" fmla="*/ 0 h 16"/>
                <a:gd name="T2" fmla="*/ 56 w 928"/>
                <a:gd name="T3" fmla="*/ 16 h 16"/>
                <a:gd name="T4" fmla="*/ 0 w 928"/>
                <a:gd name="T5" fmla="*/ 8 h 16"/>
                <a:gd name="T6" fmla="*/ 104 w 928"/>
                <a:gd name="T7" fmla="*/ 0 h 16"/>
                <a:gd name="T8" fmla="*/ 160 w 928"/>
                <a:gd name="T9" fmla="*/ 8 h 16"/>
                <a:gd name="T10" fmla="*/ 104 w 928"/>
                <a:gd name="T11" fmla="*/ 16 h 16"/>
                <a:gd name="T12" fmla="*/ 104 w 928"/>
                <a:gd name="T13" fmla="*/ 0 h 16"/>
                <a:gd name="T14" fmla="*/ 248 w 928"/>
                <a:gd name="T15" fmla="*/ 0 h 16"/>
                <a:gd name="T16" fmla="*/ 248 w 928"/>
                <a:gd name="T17" fmla="*/ 16 h 16"/>
                <a:gd name="T18" fmla="*/ 192 w 928"/>
                <a:gd name="T19" fmla="*/ 8 h 16"/>
                <a:gd name="T20" fmla="*/ 296 w 928"/>
                <a:gd name="T21" fmla="*/ 0 h 16"/>
                <a:gd name="T22" fmla="*/ 352 w 928"/>
                <a:gd name="T23" fmla="*/ 8 h 16"/>
                <a:gd name="T24" fmla="*/ 296 w 928"/>
                <a:gd name="T25" fmla="*/ 16 h 16"/>
                <a:gd name="T26" fmla="*/ 296 w 928"/>
                <a:gd name="T27" fmla="*/ 0 h 16"/>
                <a:gd name="T28" fmla="*/ 440 w 928"/>
                <a:gd name="T29" fmla="*/ 0 h 16"/>
                <a:gd name="T30" fmla="*/ 440 w 928"/>
                <a:gd name="T31" fmla="*/ 16 h 16"/>
                <a:gd name="T32" fmla="*/ 384 w 928"/>
                <a:gd name="T33" fmla="*/ 8 h 16"/>
                <a:gd name="T34" fmla="*/ 488 w 928"/>
                <a:gd name="T35" fmla="*/ 0 h 16"/>
                <a:gd name="T36" fmla="*/ 544 w 928"/>
                <a:gd name="T37" fmla="*/ 8 h 16"/>
                <a:gd name="T38" fmla="*/ 488 w 928"/>
                <a:gd name="T39" fmla="*/ 16 h 16"/>
                <a:gd name="T40" fmla="*/ 488 w 928"/>
                <a:gd name="T41" fmla="*/ 0 h 16"/>
                <a:gd name="T42" fmla="*/ 632 w 928"/>
                <a:gd name="T43" fmla="*/ 0 h 16"/>
                <a:gd name="T44" fmla="*/ 632 w 928"/>
                <a:gd name="T45" fmla="*/ 16 h 16"/>
                <a:gd name="T46" fmla="*/ 576 w 928"/>
                <a:gd name="T47" fmla="*/ 8 h 16"/>
                <a:gd name="T48" fmla="*/ 680 w 928"/>
                <a:gd name="T49" fmla="*/ 0 h 16"/>
                <a:gd name="T50" fmla="*/ 736 w 928"/>
                <a:gd name="T51" fmla="*/ 8 h 16"/>
                <a:gd name="T52" fmla="*/ 680 w 928"/>
                <a:gd name="T53" fmla="*/ 16 h 16"/>
                <a:gd name="T54" fmla="*/ 680 w 928"/>
                <a:gd name="T55" fmla="*/ 0 h 16"/>
                <a:gd name="T56" fmla="*/ 824 w 928"/>
                <a:gd name="T57" fmla="*/ 0 h 16"/>
                <a:gd name="T58" fmla="*/ 824 w 928"/>
                <a:gd name="T59" fmla="*/ 16 h 16"/>
                <a:gd name="T60" fmla="*/ 768 w 928"/>
                <a:gd name="T61" fmla="*/ 8 h 16"/>
                <a:gd name="T62" fmla="*/ 872 w 928"/>
                <a:gd name="T63" fmla="*/ 0 h 16"/>
                <a:gd name="T64" fmla="*/ 928 w 928"/>
                <a:gd name="T65" fmla="*/ 8 h 16"/>
                <a:gd name="T66" fmla="*/ 872 w 928"/>
                <a:gd name="T67" fmla="*/ 16 h 16"/>
                <a:gd name="T68" fmla="*/ 872 w 928"/>
                <a:gd name="T69" fmla="*/ 0 h 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28"/>
                <a:gd name="T106" fmla="*/ 0 h 16"/>
                <a:gd name="T107" fmla="*/ 928 w 928"/>
                <a:gd name="T108" fmla="*/ 16 h 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28" h="16">
                  <a:moveTo>
                    <a:pt x="8" y="0"/>
                  </a:moveTo>
                  <a:lnTo>
                    <a:pt x="56" y="0"/>
                  </a:lnTo>
                  <a:cubicBezTo>
                    <a:pt x="61" y="0"/>
                    <a:pt x="64" y="4"/>
                    <a:pt x="64" y="8"/>
                  </a:cubicBezTo>
                  <a:cubicBezTo>
                    <a:pt x="64" y="13"/>
                    <a:pt x="61" y="16"/>
                    <a:pt x="56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04" y="0"/>
                  </a:moveTo>
                  <a:lnTo>
                    <a:pt x="152" y="0"/>
                  </a:lnTo>
                  <a:cubicBezTo>
                    <a:pt x="157" y="0"/>
                    <a:pt x="160" y="4"/>
                    <a:pt x="160" y="8"/>
                  </a:cubicBezTo>
                  <a:cubicBezTo>
                    <a:pt x="160" y="13"/>
                    <a:pt x="157" y="16"/>
                    <a:pt x="152" y="16"/>
                  </a:cubicBezTo>
                  <a:lnTo>
                    <a:pt x="104" y="16"/>
                  </a:lnTo>
                  <a:cubicBezTo>
                    <a:pt x="100" y="16"/>
                    <a:pt x="96" y="13"/>
                    <a:pt x="96" y="8"/>
                  </a:cubicBezTo>
                  <a:cubicBezTo>
                    <a:pt x="96" y="4"/>
                    <a:pt x="100" y="0"/>
                    <a:pt x="104" y="0"/>
                  </a:cubicBezTo>
                  <a:close/>
                  <a:moveTo>
                    <a:pt x="200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200" y="16"/>
                  </a:lnTo>
                  <a:cubicBezTo>
                    <a:pt x="196" y="16"/>
                    <a:pt x="192" y="13"/>
                    <a:pt x="192" y="8"/>
                  </a:cubicBezTo>
                  <a:cubicBezTo>
                    <a:pt x="192" y="4"/>
                    <a:pt x="196" y="0"/>
                    <a:pt x="200" y="0"/>
                  </a:cubicBezTo>
                  <a:close/>
                  <a:moveTo>
                    <a:pt x="296" y="0"/>
                  </a:moveTo>
                  <a:lnTo>
                    <a:pt x="344" y="0"/>
                  </a:lnTo>
                  <a:cubicBezTo>
                    <a:pt x="349" y="0"/>
                    <a:pt x="352" y="4"/>
                    <a:pt x="352" y="8"/>
                  </a:cubicBezTo>
                  <a:cubicBezTo>
                    <a:pt x="352" y="13"/>
                    <a:pt x="349" y="16"/>
                    <a:pt x="344" y="16"/>
                  </a:cubicBezTo>
                  <a:lnTo>
                    <a:pt x="296" y="16"/>
                  </a:lnTo>
                  <a:cubicBezTo>
                    <a:pt x="292" y="16"/>
                    <a:pt x="288" y="13"/>
                    <a:pt x="288" y="8"/>
                  </a:cubicBezTo>
                  <a:cubicBezTo>
                    <a:pt x="288" y="4"/>
                    <a:pt x="292" y="0"/>
                    <a:pt x="296" y="0"/>
                  </a:cubicBezTo>
                  <a:close/>
                  <a:moveTo>
                    <a:pt x="392" y="0"/>
                  </a:moveTo>
                  <a:lnTo>
                    <a:pt x="440" y="0"/>
                  </a:lnTo>
                  <a:cubicBezTo>
                    <a:pt x="445" y="0"/>
                    <a:pt x="448" y="4"/>
                    <a:pt x="448" y="8"/>
                  </a:cubicBezTo>
                  <a:cubicBezTo>
                    <a:pt x="448" y="13"/>
                    <a:pt x="445" y="16"/>
                    <a:pt x="440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488" y="0"/>
                  </a:moveTo>
                  <a:lnTo>
                    <a:pt x="536" y="0"/>
                  </a:lnTo>
                  <a:cubicBezTo>
                    <a:pt x="541" y="0"/>
                    <a:pt x="544" y="4"/>
                    <a:pt x="544" y="8"/>
                  </a:cubicBezTo>
                  <a:cubicBezTo>
                    <a:pt x="544" y="13"/>
                    <a:pt x="541" y="16"/>
                    <a:pt x="536" y="16"/>
                  </a:cubicBezTo>
                  <a:lnTo>
                    <a:pt x="488" y="16"/>
                  </a:lnTo>
                  <a:cubicBezTo>
                    <a:pt x="484" y="16"/>
                    <a:pt x="480" y="13"/>
                    <a:pt x="480" y="8"/>
                  </a:cubicBezTo>
                  <a:cubicBezTo>
                    <a:pt x="480" y="4"/>
                    <a:pt x="484" y="0"/>
                    <a:pt x="488" y="0"/>
                  </a:cubicBezTo>
                  <a:close/>
                  <a:moveTo>
                    <a:pt x="584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584" y="16"/>
                  </a:lnTo>
                  <a:cubicBezTo>
                    <a:pt x="580" y="16"/>
                    <a:pt x="576" y="13"/>
                    <a:pt x="576" y="8"/>
                  </a:cubicBezTo>
                  <a:cubicBezTo>
                    <a:pt x="576" y="4"/>
                    <a:pt x="580" y="0"/>
                    <a:pt x="584" y="0"/>
                  </a:cubicBezTo>
                  <a:close/>
                  <a:moveTo>
                    <a:pt x="680" y="0"/>
                  </a:moveTo>
                  <a:lnTo>
                    <a:pt x="728" y="0"/>
                  </a:lnTo>
                  <a:cubicBezTo>
                    <a:pt x="733" y="0"/>
                    <a:pt x="736" y="4"/>
                    <a:pt x="736" y="8"/>
                  </a:cubicBezTo>
                  <a:cubicBezTo>
                    <a:pt x="736" y="13"/>
                    <a:pt x="733" y="16"/>
                    <a:pt x="728" y="16"/>
                  </a:cubicBezTo>
                  <a:lnTo>
                    <a:pt x="680" y="16"/>
                  </a:lnTo>
                  <a:cubicBezTo>
                    <a:pt x="676" y="16"/>
                    <a:pt x="672" y="13"/>
                    <a:pt x="672" y="8"/>
                  </a:cubicBezTo>
                  <a:cubicBezTo>
                    <a:pt x="672" y="4"/>
                    <a:pt x="676" y="0"/>
                    <a:pt x="680" y="0"/>
                  </a:cubicBezTo>
                  <a:close/>
                  <a:moveTo>
                    <a:pt x="776" y="0"/>
                  </a:moveTo>
                  <a:lnTo>
                    <a:pt x="824" y="0"/>
                  </a:lnTo>
                  <a:cubicBezTo>
                    <a:pt x="829" y="0"/>
                    <a:pt x="832" y="4"/>
                    <a:pt x="832" y="8"/>
                  </a:cubicBezTo>
                  <a:cubicBezTo>
                    <a:pt x="832" y="13"/>
                    <a:pt x="829" y="16"/>
                    <a:pt x="824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872" y="0"/>
                  </a:moveTo>
                  <a:lnTo>
                    <a:pt x="920" y="0"/>
                  </a:lnTo>
                  <a:cubicBezTo>
                    <a:pt x="925" y="0"/>
                    <a:pt x="928" y="4"/>
                    <a:pt x="928" y="8"/>
                  </a:cubicBezTo>
                  <a:cubicBezTo>
                    <a:pt x="928" y="13"/>
                    <a:pt x="925" y="16"/>
                    <a:pt x="920" y="16"/>
                  </a:cubicBezTo>
                  <a:lnTo>
                    <a:pt x="872" y="16"/>
                  </a:lnTo>
                  <a:cubicBezTo>
                    <a:pt x="868" y="16"/>
                    <a:pt x="864" y="13"/>
                    <a:pt x="864" y="8"/>
                  </a:cubicBezTo>
                  <a:cubicBezTo>
                    <a:pt x="864" y="4"/>
                    <a:pt x="868" y="0"/>
                    <a:pt x="872" y="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705" name="Freeform 69"/>
            <p:cNvSpPr>
              <a:spLocks noEditPoints="1"/>
            </p:cNvSpPr>
            <p:nvPr/>
          </p:nvSpPr>
          <p:spPr bwMode="auto">
            <a:xfrm>
              <a:off x="36" y="2266"/>
              <a:ext cx="510" cy="7"/>
            </a:xfrm>
            <a:custGeom>
              <a:avLst/>
              <a:gdLst>
                <a:gd name="T0" fmla="*/ 56 w 928"/>
                <a:gd name="T1" fmla="*/ 0 h 16"/>
                <a:gd name="T2" fmla="*/ 56 w 928"/>
                <a:gd name="T3" fmla="*/ 16 h 16"/>
                <a:gd name="T4" fmla="*/ 0 w 928"/>
                <a:gd name="T5" fmla="*/ 8 h 16"/>
                <a:gd name="T6" fmla="*/ 104 w 928"/>
                <a:gd name="T7" fmla="*/ 0 h 16"/>
                <a:gd name="T8" fmla="*/ 160 w 928"/>
                <a:gd name="T9" fmla="*/ 8 h 16"/>
                <a:gd name="T10" fmla="*/ 104 w 928"/>
                <a:gd name="T11" fmla="*/ 16 h 16"/>
                <a:gd name="T12" fmla="*/ 104 w 928"/>
                <a:gd name="T13" fmla="*/ 0 h 16"/>
                <a:gd name="T14" fmla="*/ 248 w 928"/>
                <a:gd name="T15" fmla="*/ 0 h 16"/>
                <a:gd name="T16" fmla="*/ 248 w 928"/>
                <a:gd name="T17" fmla="*/ 16 h 16"/>
                <a:gd name="T18" fmla="*/ 192 w 928"/>
                <a:gd name="T19" fmla="*/ 8 h 16"/>
                <a:gd name="T20" fmla="*/ 296 w 928"/>
                <a:gd name="T21" fmla="*/ 0 h 16"/>
                <a:gd name="T22" fmla="*/ 352 w 928"/>
                <a:gd name="T23" fmla="*/ 8 h 16"/>
                <a:gd name="T24" fmla="*/ 296 w 928"/>
                <a:gd name="T25" fmla="*/ 16 h 16"/>
                <a:gd name="T26" fmla="*/ 296 w 928"/>
                <a:gd name="T27" fmla="*/ 0 h 16"/>
                <a:gd name="T28" fmla="*/ 440 w 928"/>
                <a:gd name="T29" fmla="*/ 0 h 16"/>
                <a:gd name="T30" fmla="*/ 440 w 928"/>
                <a:gd name="T31" fmla="*/ 16 h 16"/>
                <a:gd name="T32" fmla="*/ 384 w 928"/>
                <a:gd name="T33" fmla="*/ 8 h 16"/>
                <a:gd name="T34" fmla="*/ 488 w 928"/>
                <a:gd name="T35" fmla="*/ 0 h 16"/>
                <a:gd name="T36" fmla="*/ 544 w 928"/>
                <a:gd name="T37" fmla="*/ 8 h 16"/>
                <a:gd name="T38" fmla="*/ 488 w 928"/>
                <a:gd name="T39" fmla="*/ 16 h 16"/>
                <a:gd name="T40" fmla="*/ 488 w 928"/>
                <a:gd name="T41" fmla="*/ 0 h 16"/>
                <a:gd name="T42" fmla="*/ 632 w 928"/>
                <a:gd name="T43" fmla="*/ 0 h 16"/>
                <a:gd name="T44" fmla="*/ 632 w 928"/>
                <a:gd name="T45" fmla="*/ 16 h 16"/>
                <a:gd name="T46" fmla="*/ 576 w 928"/>
                <a:gd name="T47" fmla="*/ 8 h 16"/>
                <a:gd name="T48" fmla="*/ 680 w 928"/>
                <a:gd name="T49" fmla="*/ 0 h 16"/>
                <a:gd name="T50" fmla="*/ 736 w 928"/>
                <a:gd name="T51" fmla="*/ 8 h 16"/>
                <a:gd name="T52" fmla="*/ 680 w 928"/>
                <a:gd name="T53" fmla="*/ 16 h 16"/>
                <a:gd name="T54" fmla="*/ 680 w 928"/>
                <a:gd name="T55" fmla="*/ 0 h 16"/>
                <a:gd name="T56" fmla="*/ 824 w 928"/>
                <a:gd name="T57" fmla="*/ 0 h 16"/>
                <a:gd name="T58" fmla="*/ 824 w 928"/>
                <a:gd name="T59" fmla="*/ 16 h 16"/>
                <a:gd name="T60" fmla="*/ 768 w 928"/>
                <a:gd name="T61" fmla="*/ 8 h 16"/>
                <a:gd name="T62" fmla="*/ 872 w 928"/>
                <a:gd name="T63" fmla="*/ 0 h 16"/>
                <a:gd name="T64" fmla="*/ 928 w 928"/>
                <a:gd name="T65" fmla="*/ 8 h 16"/>
                <a:gd name="T66" fmla="*/ 872 w 928"/>
                <a:gd name="T67" fmla="*/ 16 h 16"/>
                <a:gd name="T68" fmla="*/ 872 w 928"/>
                <a:gd name="T69" fmla="*/ 0 h 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28"/>
                <a:gd name="T106" fmla="*/ 0 h 16"/>
                <a:gd name="T107" fmla="*/ 928 w 928"/>
                <a:gd name="T108" fmla="*/ 16 h 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28" h="16">
                  <a:moveTo>
                    <a:pt x="8" y="0"/>
                  </a:moveTo>
                  <a:lnTo>
                    <a:pt x="56" y="0"/>
                  </a:lnTo>
                  <a:cubicBezTo>
                    <a:pt x="61" y="0"/>
                    <a:pt x="64" y="4"/>
                    <a:pt x="64" y="8"/>
                  </a:cubicBezTo>
                  <a:cubicBezTo>
                    <a:pt x="64" y="13"/>
                    <a:pt x="61" y="16"/>
                    <a:pt x="56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04" y="0"/>
                  </a:moveTo>
                  <a:lnTo>
                    <a:pt x="152" y="0"/>
                  </a:lnTo>
                  <a:cubicBezTo>
                    <a:pt x="157" y="0"/>
                    <a:pt x="160" y="4"/>
                    <a:pt x="160" y="8"/>
                  </a:cubicBezTo>
                  <a:cubicBezTo>
                    <a:pt x="160" y="13"/>
                    <a:pt x="157" y="16"/>
                    <a:pt x="152" y="16"/>
                  </a:cubicBezTo>
                  <a:lnTo>
                    <a:pt x="104" y="16"/>
                  </a:lnTo>
                  <a:cubicBezTo>
                    <a:pt x="100" y="16"/>
                    <a:pt x="96" y="13"/>
                    <a:pt x="96" y="8"/>
                  </a:cubicBezTo>
                  <a:cubicBezTo>
                    <a:pt x="96" y="4"/>
                    <a:pt x="100" y="0"/>
                    <a:pt x="104" y="0"/>
                  </a:cubicBezTo>
                  <a:close/>
                  <a:moveTo>
                    <a:pt x="200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200" y="16"/>
                  </a:lnTo>
                  <a:cubicBezTo>
                    <a:pt x="196" y="16"/>
                    <a:pt x="192" y="13"/>
                    <a:pt x="192" y="8"/>
                  </a:cubicBezTo>
                  <a:cubicBezTo>
                    <a:pt x="192" y="4"/>
                    <a:pt x="196" y="0"/>
                    <a:pt x="200" y="0"/>
                  </a:cubicBezTo>
                  <a:close/>
                  <a:moveTo>
                    <a:pt x="296" y="0"/>
                  </a:moveTo>
                  <a:lnTo>
                    <a:pt x="344" y="0"/>
                  </a:lnTo>
                  <a:cubicBezTo>
                    <a:pt x="349" y="0"/>
                    <a:pt x="352" y="4"/>
                    <a:pt x="352" y="8"/>
                  </a:cubicBezTo>
                  <a:cubicBezTo>
                    <a:pt x="352" y="13"/>
                    <a:pt x="349" y="16"/>
                    <a:pt x="344" y="16"/>
                  </a:cubicBezTo>
                  <a:lnTo>
                    <a:pt x="296" y="16"/>
                  </a:lnTo>
                  <a:cubicBezTo>
                    <a:pt x="292" y="16"/>
                    <a:pt x="288" y="13"/>
                    <a:pt x="288" y="8"/>
                  </a:cubicBezTo>
                  <a:cubicBezTo>
                    <a:pt x="288" y="4"/>
                    <a:pt x="292" y="0"/>
                    <a:pt x="296" y="0"/>
                  </a:cubicBezTo>
                  <a:close/>
                  <a:moveTo>
                    <a:pt x="392" y="0"/>
                  </a:moveTo>
                  <a:lnTo>
                    <a:pt x="440" y="0"/>
                  </a:lnTo>
                  <a:cubicBezTo>
                    <a:pt x="445" y="0"/>
                    <a:pt x="448" y="4"/>
                    <a:pt x="448" y="8"/>
                  </a:cubicBezTo>
                  <a:cubicBezTo>
                    <a:pt x="448" y="13"/>
                    <a:pt x="445" y="16"/>
                    <a:pt x="440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488" y="0"/>
                  </a:moveTo>
                  <a:lnTo>
                    <a:pt x="536" y="0"/>
                  </a:lnTo>
                  <a:cubicBezTo>
                    <a:pt x="541" y="0"/>
                    <a:pt x="544" y="4"/>
                    <a:pt x="544" y="8"/>
                  </a:cubicBezTo>
                  <a:cubicBezTo>
                    <a:pt x="544" y="13"/>
                    <a:pt x="541" y="16"/>
                    <a:pt x="536" y="16"/>
                  </a:cubicBezTo>
                  <a:lnTo>
                    <a:pt x="488" y="16"/>
                  </a:lnTo>
                  <a:cubicBezTo>
                    <a:pt x="484" y="16"/>
                    <a:pt x="480" y="13"/>
                    <a:pt x="480" y="8"/>
                  </a:cubicBezTo>
                  <a:cubicBezTo>
                    <a:pt x="480" y="4"/>
                    <a:pt x="484" y="0"/>
                    <a:pt x="488" y="0"/>
                  </a:cubicBezTo>
                  <a:close/>
                  <a:moveTo>
                    <a:pt x="584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584" y="16"/>
                  </a:lnTo>
                  <a:cubicBezTo>
                    <a:pt x="580" y="16"/>
                    <a:pt x="576" y="13"/>
                    <a:pt x="576" y="8"/>
                  </a:cubicBezTo>
                  <a:cubicBezTo>
                    <a:pt x="576" y="4"/>
                    <a:pt x="580" y="0"/>
                    <a:pt x="584" y="0"/>
                  </a:cubicBezTo>
                  <a:close/>
                  <a:moveTo>
                    <a:pt x="680" y="0"/>
                  </a:moveTo>
                  <a:lnTo>
                    <a:pt x="728" y="0"/>
                  </a:lnTo>
                  <a:cubicBezTo>
                    <a:pt x="733" y="0"/>
                    <a:pt x="736" y="4"/>
                    <a:pt x="736" y="8"/>
                  </a:cubicBezTo>
                  <a:cubicBezTo>
                    <a:pt x="736" y="13"/>
                    <a:pt x="733" y="16"/>
                    <a:pt x="728" y="16"/>
                  </a:cubicBezTo>
                  <a:lnTo>
                    <a:pt x="680" y="16"/>
                  </a:lnTo>
                  <a:cubicBezTo>
                    <a:pt x="676" y="16"/>
                    <a:pt x="672" y="13"/>
                    <a:pt x="672" y="8"/>
                  </a:cubicBezTo>
                  <a:cubicBezTo>
                    <a:pt x="672" y="4"/>
                    <a:pt x="676" y="0"/>
                    <a:pt x="680" y="0"/>
                  </a:cubicBezTo>
                  <a:close/>
                  <a:moveTo>
                    <a:pt x="776" y="0"/>
                  </a:moveTo>
                  <a:lnTo>
                    <a:pt x="824" y="0"/>
                  </a:lnTo>
                  <a:cubicBezTo>
                    <a:pt x="829" y="0"/>
                    <a:pt x="832" y="4"/>
                    <a:pt x="832" y="8"/>
                  </a:cubicBezTo>
                  <a:cubicBezTo>
                    <a:pt x="832" y="13"/>
                    <a:pt x="829" y="16"/>
                    <a:pt x="824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872" y="0"/>
                  </a:moveTo>
                  <a:lnTo>
                    <a:pt x="920" y="0"/>
                  </a:lnTo>
                  <a:cubicBezTo>
                    <a:pt x="925" y="0"/>
                    <a:pt x="928" y="4"/>
                    <a:pt x="928" y="8"/>
                  </a:cubicBezTo>
                  <a:cubicBezTo>
                    <a:pt x="928" y="13"/>
                    <a:pt x="925" y="16"/>
                    <a:pt x="920" y="16"/>
                  </a:cubicBezTo>
                  <a:lnTo>
                    <a:pt x="872" y="16"/>
                  </a:lnTo>
                  <a:cubicBezTo>
                    <a:pt x="868" y="16"/>
                    <a:pt x="864" y="13"/>
                    <a:pt x="864" y="8"/>
                  </a:cubicBezTo>
                  <a:cubicBezTo>
                    <a:pt x="864" y="4"/>
                    <a:pt x="868" y="0"/>
                    <a:pt x="872" y="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706" name="Freeform 70"/>
            <p:cNvSpPr>
              <a:spLocks noEditPoints="1"/>
            </p:cNvSpPr>
            <p:nvPr/>
          </p:nvSpPr>
          <p:spPr bwMode="auto">
            <a:xfrm>
              <a:off x="352" y="1011"/>
              <a:ext cx="9" cy="1201"/>
            </a:xfrm>
            <a:custGeom>
              <a:avLst/>
              <a:gdLst>
                <a:gd name="T0" fmla="*/ 0 w 16"/>
                <a:gd name="T1" fmla="*/ 56 h 2656"/>
                <a:gd name="T2" fmla="*/ 16 w 16"/>
                <a:gd name="T3" fmla="*/ 104 h 2656"/>
                <a:gd name="T4" fmla="*/ 0 w 16"/>
                <a:gd name="T5" fmla="*/ 104 h 2656"/>
                <a:gd name="T6" fmla="*/ 16 w 16"/>
                <a:gd name="T7" fmla="*/ 248 h 2656"/>
                <a:gd name="T8" fmla="*/ 8 w 16"/>
                <a:gd name="T9" fmla="*/ 192 h 2656"/>
                <a:gd name="T10" fmla="*/ 8 w 16"/>
                <a:gd name="T11" fmla="*/ 352 h 2656"/>
                <a:gd name="T12" fmla="*/ 16 w 16"/>
                <a:gd name="T13" fmla="*/ 296 h 2656"/>
                <a:gd name="T14" fmla="*/ 0 w 16"/>
                <a:gd name="T15" fmla="*/ 440 h 2656"/>
                <a:gd name="T16" fmla="*/ 16 w 16"/>
                <a:gd name="T17" fmla="*/ 488 h 2656"/>
                <a:gd name="T18" fmla="*/ 0 w 16"/>
                <a:gd name="T19" fmla="*/ 488 h 2656"/>
                <a:gd name="T20" fmla="*/ 16 w 16"/>
                <a:gd name="T21" fmla="*/ 632 h 2656"/>
                <a:gd name="T22" fmla="*/ 8 w 16"/>
                <a:gd name="T23" fmla="*/ 576 h 2656"/>
                <a:gd name="T24" fmla="*/ 8 w 16"/>
                <a:gd name="T25" fmla="*/ 736 h 2656"/>
                <a:gd name="T26" fmla="*/ 16 w 16"/>
                <a:gd name="T27" fmla="*/ 680 h 2656"/>
                <a:gd name="T28" fmla="*/ 0 w 16"/>
                <a:gd name="T29" fmla="*/ 824 h 2656"/>
                <a:gd name="T30" fmla="*/ 16 w 16"/>
                <a:gd name="T31" fmla="*/ 872 h 2656"/>
                <a:gd name="T32" fmla="*/ 0 w 16"/>
                <a:gd name="T33" fmla="*/ 872 h 2656"/>
                <a:gd name="T34" fmla="*/ 16 w 16"/>
                <a:gd name="T35" fmla="*/ 1016 h 2656"/>
                <a:gd name="T36" fmla="*/ 8 w 16"/>
                <a:gd name="T37" fmla="*/ 960 h 2656"/>
                <a:gd name="T38" fmla="*/ 8 w 16"/>
                <a:gd name="T39" fmla="*/ 1120 h 2656"/>
                <a:gd name="T40" fmla="*/ 16 w 16"/>
                <a:gd name="T41" fmla="*/ 1064 h 2656"/>
                <a:gd name="T42" fmla="*/ 0 w 16"/>
                <a:gd name="T43" fmla="*/ 1208 h 2656"/>
                <a:gd name="T44" fmla="*/ 16 w 16"/>
                <a:gd name="T45" fmla="*/ 1256 h 2656"/>
                <a:gd name="T46" fmla="*/ 0 w 16"/>
                <a:gd name="T47" fmla="*/ 1256 h 2656"/>
                <a:gd name="T48" fmla="*/ 16 w 16"/>
                <a:gd name="T49" fmla="*/ 1400 h 2656"/>
                <a:gd name="T50" fmla="*/ 8 w 16"/>
                <a:gd name="T51" fmla="*/ 1344 h 2656"/>
                <a:gd name="T52" fmla="*/ 8 w 16"/>
                <a:gd name="T53" fmla="*/ 1504 h 2656"/>
                <a:gd name="T54" fmla="*/ 16 w 16"/>
                <a:gd name="T55" fmla="*/ 1448 h 2656"/>
                <a:gd name="T56" fmla="*/ 0 w 16"/>
                <a:gd name="T57" fmla="*/ 1592 h 2656"/>
                <a:gd name="T58" fmla="*/ 16 w 16"/>
                <a:gd name="T59" fmla="*/ 1640 h 2656"/>
                <a:gd name="T60" fmla="*/ 0 w 16"/>
                <a:gd name="T61" fmla="*/ 1640 h 2656"/>
                <a:gd name="T62" fmla="*/ 16 w 16"/>
                <a:gd name="T63" fmla="*/ 1784 h 2656"/>
                <a:gd name="T64" fmla="*/ 8 w 16"/>
                <a:gd name="T65" fmla="*/ 1728 h 2656"/>
                <a:gd name="T66" fmla="*/ 8 w 16"/>
                <a:gd name="T67" fmla="*/ 1888 h 2656"/>
                <a:gd name="T68" fmla="*/ 16 w 16"/>
                <a:gd name="T69" fmla="*/ 1832 h 2656"/>
                <a:gd name="T70" fmla="*/ 0 w 16"/>
                <a:gd name="T71" fmla="*/ 1976 h 2656"/>
                <a:gd name="T72" fmla="*/ 16 w 16"/>
                <a:gd name="T73" fmla="*/ 2024 h 2656"/>
                <a:gd name="T74" fmla="*/ 0 w 16"/>
                <a:gd name="T75" fmla="*/ 2024 h 2656"/>
                <a:gd name="T76" fmla="*/ 16 w 16"/>
                <a:gd name="T77" fmla="*/ 2168 h 2656"/>
                <a:gd name="T78" fmla="*/ 8 w 16"/>
                <a:gd name="T79" fmla="*/ 2112 h 2656"/>
                <a:gd name="T80" fmla="*/ 8 w 16"/>
                <a:gd name="T81" fmla="*/ 2272 h 2656"/>
                <a:gd name="T82" fmla="*/ 16 w 16"/>
                <a:gd name="T83" fmla="*/ 2216 h 2656"/>
                <a:gd name="T84" fmla="*/ 0 w 16"/>
                <a:gd name="T85" fmla="*/ 2360 h 2656"/>
                <a:gd name="T86" fmla="*/ 16 w 16"/>
                <a:gd name="T87" fmla="*/ 2408 h 2656"/>
                <a:gd name="T88" fmla="*/ 0 w 16"/>
                <a:gd name="T89" fmla="*/ 2408 h 2656"/>
                <a:gd name="T90" fmla="*/ 16 w 16"/>
                <a:gd name="T91" fmla="*/ 2552 h 2656"/>
                <a:gd name="T92" fmla="*/ 8 w 16"/>
                <a:gd name="T93" fmla="*/ 2496 h 2656"/>
                <a:gd name="T94" fmla="*/ 8 w 16"/>
                <a:gd name="T95" fmla="*/ 2656 h 2656"/>
                <a:gd name="T96" fmla="*/ 16 w 16"/>
                <a:gd name="T97" fmla="*/ 2600 h 26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"/>
                <a:gd name="T148" fmla="*/ 0 h 2656"/>
                <a:gd name="T149" fmla="*/ 16 w 16"/>
                <a:gd name="T150" fmla="*/ 2656 h 26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" h="2656">
                  <a:moveTo>
                    <a:pt x="16" y="8"/>
                  </a:moveTo>
                  <a:lnTo>
                    <a:pt x="16" y="56"/>
                  </a:lnTo>
                  <a:cubicBezTo>
                    <a:pt x="16" y="61"/>
                    <a:pt x="13" y="64"/>
                    <a:pt x="8" y="64"/>
                  </a:cubicBezTo>
                  <a:cubicBezTo>
                    <a:pt x="4" y="64"/>
                    <a:pt x="0" y="61"/>
                    <a:pt x="0" y="56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  <a:moveTo>
                    <a:pt x="16" y="104"/>
                  </a:moveTo>
                  <a:lnTo>
                    <a:pt x="16" y="152"/>
                  </a:lnTo>
                  <a:cubicBezTo>
                    <a:pt x="16" y="157"/>
                    <a:pt x="13" y="160"/>
                    <a:pt x="8" y="160"/>
                  </a:cubicBezTo>
                  <a:cubicBezTo>
                    <a:pt x="4" y="160"/>
                    <a:pt x="0" y="157"/>
                    <a:pt x="0" y="152"/>
                  </a:cubicBezTo>
                  <a:lnTo>
                    <a:pt x="0" y="104"/>
                  </a:lnTo>
                  <a:cubicBezTo>
                    <a:pt x="0" y="100"/>
                    <a:pt x="4" y="96"/>
                    <a:pt x="8" y="96"/>
                  </a:cubicBezTo>
                  <a:cubicBezTo>
                    <a:pt x="13" y="96"/>
                    <a:pt x="16" y="100"/>
                    <a:pt x="16" y="104"/>
                  </a:cubicBezTo>
                  <a:close/>
                  <a:moveTo>
                    <a:pt x="16" y="200"/>
                  </a:moveTo>
                  <a:lnTo>
                    <a:pt x="16" y="248"/>
                  </a:lnTo>
                  <a:cubicBezTo>
                    <a:pt x="16" y="253"/>
                    <a:pt x="13" y="256"/>
                    <a:pt x="8" y="256"/>
                  </a:cubicBezTo>
                  <a:cubicBezTo>
                    <a:pt x="4" y="256"/>
                    <a:pt x="0" y="253"/>
                    <a:pt x="0" y="248"/>
                  </a:cubicBezTo>
                  <a:lnTo>
                    <a:pt x="0" y="200"/>
                  </a:lnTo>
                  <a:cubicBezTo>
                    <a:pt x="0" y="196"/>
                    <a:pt x="4" y="192"/>
                    <a:pt x="8" y="192"/>
                  </a:cubicBezTo>
                  <a:cubicBezTo>
                    <a:pt x="13" y="192"/>
                    <a:pt x="16" y="196"/>
                    <a:pt x="16" y="200"/>
                  </a:cubicBezTo>
                  <a:close/>
                  <a:moveTo>
                    <a:pt x="16" y="296"/>
                  </a:moveTo>
                  <a:lnTo>
                    <a:pt x="16" y="344"/>
                  </a:lnTo>
                  <a:cubicBezTo>
                    <a:pt x="16" y="349"/>
                    <a:pt x="13" y="352"/>
                    <a:pt x="8" y="352"/>
                  </a:cubicBezTo>
                  <a:cubicBezTo>
                    <a:pt x="4" y="352"/>
                    <a:pt x="0" y="349"/>
                    <a:pt x="0" y="344"/>
                  </a:cubicBezTo>
                  <a:lnTo>
                    <a:pt x="0" y="296"/>
                  </a:lnTo>
                  <a:cubicBezTo>
                    <a:pt x="0" y="292"/>
                    <a:pt x="4" y="288"/>
                    <a:pt x="8" y="288"/>
                  </a:cubicBezTo>
                  <a:cubicBezTo>
                    <a:pt x="13" y="288"/>
                    <a:pt x="16" y="292"/>
                    <a:pt x="16" y="296"/>
                  </a:cubicBezTo>
                  <a:close/>
                  <a:moveTo>
                    <a:pt x="16" y="392"/>
                  </a:moveTo>
                  <a:lnTo>
                    <a:pt x="16" y="440"/>
                  </a:lnTo>
                  <a:cubicBezTo>
                    <a:pt x="16" y="445"/>
                    <a:pt x="13" y="448"/>
                    <a:pt x="8" y="448"/>
                  </a:cubicBezTo>
                  <a:cubicBezTo>
                    <a:pt x="4" y="448"/>
                    <a:pt x="0" y="445"/>
                    <a:pt x="0" y="440"/>
                  </a:cubicBezTo>
                  <a:lnTo>
                    <a:pt x="0" y="392"/>
                  </a:lnTo>
                  <a:cubicBezTo>
                    <a:pt x="0" y="388"/>
                    <a:pt x="4" y="384"/>
                    <a:pt x="8" y="384"/>
                  </a:cubicBezTo>
                  <a:cubicBezTo>
                    <a:pt x="13" y="384"/>
                    <a:pt x="16" y="388"/>
                    <a:pt x="16" y="392"/>
                  </a:cubicBezTo>
                  <a:close/>
                  <a:moveTo>
                    <a:pt x="16" y="488"/>
                  </a:moveTo>
                  <a:lnTo>
                    <a:pt x="16" y="536"/>
                  </a:lnTo>
                  <a:cubicBezTo>
                    <a:pt x="16" y="541"/>
                    <a:pt x="13" y="544"/>
                    <a:pt x="8" y="544"/>
                  </a:cubicBezTo>
                  <a:cubicBezTo>
                    <a:pt x="4" y="544"/>
                    <a:pt x="0" y="541"/>
                    <a:pt x="0" y="536"/>
                  </a:cubicBezTo>
                  <a:lnTo>
                    <a:pt x="0" y="488"/>
                  </a:lnTo>
                  <a:cubicBezTo>
                    <a:pt x="0" y="484"/>
                    <a:pt x="4" y="480"/>
                    <a:pt x="8" y="480"/>
                  </a:cubicBezTo>
                  <a:cubicBezTo>
                    <a:pt x="13" y="480"/>
                    <a:pt x="16" y="484"/>
                    <a:pt x="16" y="488"/>
                  </a:cubicBezTo>
                  <a:close/>
                  <a:moveTo>
                    <a:pt x="16" y="584"/>
                  </a:moveTo>
                  <a:lnTo>
                    <a:pt x="16" y="632"/>
                  </a:lnTo>
                  <a:cubicBezTo>
                    <a:pt x="16" y="637"/>
                    <a:pt x="13" y="640"/>
                    <a:pt x="8" y="640"/>
                  </a:cubicBezTo>
                  <a:cubicBezTo>
                    <a:pt x="4" y="640"/>
                    <a:pt x="0" y="637"/>
                    <a:pt x="0" y="632"/>
                  </a:cubicBezTo>
                  <a:lnTo>
                    <a:pt x="0" y="584"/>
                  </a:lnTo>
                  <a:cubicBezTo>
                    <a:pt x="0" y="580"/>
                    <a:pt x="4" y="576"/>
                    <a:pt x="8" y="576"/>
                  </a:cubicBezTo>
                  <a:cubicBezTo>
                    <a:pt x="13" y="576"/>
                    <a:pt x="16" y="580"/>
                    <a:pt x="16" y="584"/>
                  </a:cubicBezTo>
                  <a:close/>
                  <a:moveTo>
                    <a:pt x="16" y="680"/>
                  </a:moveTo>
                  <a:lnTo>
                    <a:pt x="16" y="728"/>
                  </a:lnTo>
                  <a:cubicBezTo>
                    <a:pt x="16" y="733"/>
                    <a:pt x="13" y="736"/>
                    <a:pt x="8" y="736"/>
                  </a:cubicBezTo>
                  <a:cubicBezTo>
                    <a:pt x="4" y="736"/>
                    <a:pt x="0" y="733"/>
                    <a:pt x="0" y="728"/>
                  </a:cubicBezTo>
                  <a:lnTo>
                    <a:pt x="0" y="680"/>
                  </a:lnTo>
                  <a:cubicBezTo>
                    <a:pt x="0" y="676"/>
                    <a:pt x="4" y="672"/>
                    <a:pt x="8" y="672"/>
                  </a:cubicBezTo>
                  <a:cubicBezTo>
                    <a:pt x="13" y="672"/>
                    <a:pt x="16" y="676"/>
                    <a:pt x="16" y="680"/>
                  </a:cubicBezTo>
                  <a:close/>
                  <a:moveTo>
                    <a:pt x="16" y="776"/>
                  </a:moveTo>
                  <a:lnTo>
                    <a:pt x="16" y="824"/>
                  </a:lnTo>
                  <a:cubicBezTo>
                    <a:pt x="16" y="829"/>
                    <a:pt x="13" y="832"/>
                    <a:pt x="8" y="832"/>
                  </a:cubicBezTo>
                  <a:cubicBezTo>
                    <a:pt x="4" y="832"/>
                    <a:pt x="0" y="829"/>
                    <a:pt x="0" y="824"/>
                  </a:cubicBezTo>
                  <a:lnTo>
                    <a:pt x="0" y="776"/>
                  </a:lnTo>
                  <a:cubicBezTo>
                    <a:pt x="0" y="772"/>
                    <a:pt x="4" y="768"/>
                    <a:pt x="8" y="768"/>
                  </a:cubicBezTo>
                  <a:cubicBezTo>
                    <a:pt x="13" y="768"/>
                    <a:pt x="16" y="772"/>
                    <a:pt x="16" y="776"/>
                  </a:cubicBezTo>
                  <a:close/>
                  <a:moveTo>
                    <a:pt x="16" y="872"/>
                  </a:moveTo>
                  <a:lnTo>
                    <a:pt x="16" y="920"/>
                  </a:lnTo>
                  <a:cubicBezTo>
                    <a:pt x="16" y="925"/>
                    <a:pt x="13" y="928"/>
                    <a:pt x="8" y="928"/>
                  </a:cubicBezTo>
                  <a:cubicBezTo>
                    <a:pt x="4" y="928"/>
                    <a:pt x="0" y="925"/>
                    <a:pt x="0" y="920"/>
                  </a:cubicBezTo>
                  <a:lnTo>
                    <a:pt x="0" y="872"/>
                  </a:lnTo>
                  <a:cubicBezTo>
                    <a:pt x="0" y="868"/>
                    <a:pt x="4" y="864"/>
                    <a:pt x="8" y="864"/>
                  </a:cubicBezTo>
                  <a:cubicBezTo>
                    <a:pt x="13" y="864"/>
                    <a:pt x="16" y="868"/>
                    <a:pt x="16" y="872"/>
                  </a:cubicBezTo>
                  <a:close/>
                  <a:moveTo>
                    <a:pt x="16" y="968"/>
                  </a:moveTo>
                  <a:lnTo>
                    <a:pt x="16" y="1016"/>
                  </a:lnTo>
                  <a:cubicBezTo>
                    <a:pt x="16" y="1021"/>
                    <a:pt x="13" y="1024"/>
                    <a:pt x="8" y="1024"/>
                  </a:cubicBezTo>
                  <a:cubicBezTo>
                    <a:pt x="4" y="1024"/>
                    <a:pt x="0" y="1021"/>
                    <a:pt x="0" y="1016"/>
                  </a:cubicBezTo>
                  <a:lnTo>
                    <a:pt x="0" y="968"/>
                  </a:lnTo>
                  <a:cubicBezTo>
                    <a:pt x="0" y="964"/>
                    <a:pt x="4" y="960"/>
                    <a:pt x="8" y="960"/>
                  </a:cubicBezTo>
                  <a:cubicBezTo>
                    <a:pt x="13" y="960"/>
                    <a:pt x="16" y="964"/>
                    <a:pt x="16" y="968"/>
                  </a:cubicBezTo>
                  <a:close/>
                  <a:moveTo>
                    <a:pt x="16" y="1064"/>
                  </a:moveTo>
                  <a:lnTo>
                    <a:pt x="16" y="1112"/>
                  </a:lnTo>
                  <a:cubicBezTo>
                    <a:pt x="16" y="1117"/>
                    <a:pt x="13" y="1120"/>
                    <a:pt x="8" y="1120"/>
                  </a:cubicBezTo>
                  <a:cubicBezTo>
                    <a:pt x="4" y="1120"/>
                    <a:pt x="0" y="1117"/>
                    <a:pt x="0" y="1112"/>
                  </a:cubicBezTo>
                  <a:lnTo>
                    <a:pt x="0" y="1064"/>
                  </a:lnTo>
                  <a:cubicBezTo>
                    <a:pt x="0" y="1060"/>
                    <a:pt x="4" y="1056"/>
                    <a:pt x="8" y="1056"/>
                  </a:cubicBezTo>
                  <a:cubicBezTo>
                    <a:pt x="13" y="1056"/>
                    <a:pt x="16" y="1060"/>
                    <a:pt x="16" y="1064"/>
                  </a:cubicBezTo>
                  <a:close/>
                  <a:moveTo>
                    <a:pt x="16" y="1160"/>
                  </a:moveTo>
                  <a:lnTo>
                    <a:pt x="16" y="1208"/>
                  </a:lnTo>
                  <a:cubicBezTo>
                    <a:pt x="16" y="1213"/>
                    <a:pt x="13" y="1216"/>
                    <a:pt x="8" y="1216"/>
                  </a:cubicBezTo>
                  <a:cubicBezTo>
                    <a:pt x="4" y="1216"/>
                    <a:pt x="0" y="1213"/>
                    <a:pt x="0" y="1208"/>
                  </a:cubicBezTo>
                  <a:lnTo>
                    <a:pt x="0" y="1160"/>
                  </a:lnTo>
                  <a:cubicBezTo>
                    <a:pt x="0" y="1156"/>
                    <a:pt x="4" y="1152"/>
                    <a:pt x="8" y="1152"/>
                  </a:cubicBezTo>
                  <a:cubicBezTo>
                    <a:pt x="13" y="1152"/>
                    <a:pt x="16" y="1156"/>
                    <a:pt x="16" y="1160"/>
                  </a:cubicBezTo>
                  <a:close/>
                  <a:moveTo>
                    <a:pt x="16" y="1256"/>
                  </a:moveTo>
                  <a:lnTo>
                    <a:pt x="16" y="1304"/>
                  </a:lnTo>
                  <a:cubicBezTo>
                    <a:pt x="16" y="1309"/>
                    <a:pt x="13" y="1312"/>
                    <a:pt x="8" y="1312"/>
                  </a:cubicBezTo>
                  <a:cubicBezTo>
                    <a:pt x="4" y="1312"/>
                    <a:pt x="0" y="1309"/>
                    <a:pt x="0" y="1304"/>
                  </a:cubicBezTo>
                  <a:lnTo>
                    <a:pt x="0" y="1256"/>
                  </a:lnTo>
                  <a:cubicBezTo>
                    <a:pt x="0" y="1252"/>
                    <a:pt x="4" y="1248"/>
                    <a:pt x="8" y="1248"/>
                  </a:cubicBezTo>
                  <a:cubicBezTo>
                    <a:pt x="13" y="1248"/>
                    <a:pt x="16" y="1252"/>
                    <a:pt x="16" y="1256"/>
                  </a:cubicBezTo>
                  <a:close/>
                  <a:moveTo>
                    <a:pt x="16" y="1352"/>
                  </a:moveTo>
                  <a:lnTo>
                    <a:pt x="16" y="1400"/>
                  </a:lnTo>
                  <a:cubicBezTo>
                    <a:pt x="16" y="1405"/>
                    <a:pt x="13" y="1408"/>
                    <a:pt x="8" y="1408"/>
                  </a:cubicBezTo>
                  <a:cubicBezTo>
                    <a:pt x="4" y="1408"/>
                    <a:pt x="0" y="1405"/>
                    <a:pt x="0" y="1400"/>
                  </a:cubicBezTo>
                  <a:lnTo>
                    <a:pt x="0" y="1352"/>
                  </a:lnTo>
                  <a:cubicBezTo>
                    <a:pt x="0" y="1348"/>
                    <a:pt x="4" y="1344"/>
                    <a:pt x="8" y="1344"/>
                  </a:cubicBezTo>
                  <a:cubicBezTo>
                    <a:pt x="13" y="1344"/>
                    <a:pt x="16" y="1348"/>
                    <a:pt x="16" y="1352"/>
                  </a:cubicBezTo>
                  <a:close/>
                  <a:moveTo>
                    <a:pt x="16" y="1448"/>
                  </a:moveTo>
                  <a:lnTo>
                    <a:pt x="16" y="1496"/>
                  </a:lnTo>
                  <a:cubicBezTo>
                    <a:pt x="16" y="1501"/>
                    <a:pt x="13" y="1504"/>
                    <a:pt x="8" y="1504"/>
                  </a:cubicBezTo>
                  <a:cubicBezTo>
                    <a:pt x="4" y="1504"/>
                    <a:pt x="0" y="1501"/>
                    <a:pt x="0" y="1496"/>
                  </a:cubicBezTo>
                  <a:lnTo>
                    <a:pt x="0" y="1448"/>
                  </a:lnTo>
                  <a:cubicBezTo>
                    <a:pt x="0" y="1444"/>
                    <a:pt x="4" y="1440"/>
                    <a:pt x="8" y="1440"/>
                  </a:cubicBezTo>
                  <a:cubicBezTo>
                    <a:pt x="13" y="1440"/>
                    <a:pt x="16" y="1444"/>
                    <a:pt x="16" y="1448"/>
                  </a:cubicBezTo>
                  <a:close/>
                  <a:moveTo>
                    <a:pt x="16" y="1544"/>
                  </a:moveTo>
                  <a:lnTo>
                    <a:pt x="16" y="1592"/>
                  </a:lnTo>
                  <a:cubicBezTo>
                    <a:pt x="16" y="1597"/>
                    <a:pt x="13" y="1600"/>
                    <a:pt x="8" y="1600"/>
                  </a:cubicBezTo>
                  <a:cubicBezTo>
                    <a:pt x="4" y="1600"/>
                    <a:pt x="0" y="1597"/>
                    <a:pt x="0" y="1592"/>
                  </a:cubicBezTo>
                  <a:lnTo>
                    <a:pt x="0" y="1544"/>
                  </a:lnTo>
                  <a:cubicBezTo>
                    <a:pt x="0" y="1540"/>
                    <a:pt x="4" y="1536"/>
                    <a:pt x="8" y="1536"/>
                  </a:cubicBezTo>
                  <a:cubicBezTo>
                    <a:pt x="13" y="1536"/>
                    <a:pt x="16" y="1540"/>
                    <a:pt x="16" y="1544"/>
                  </a:cubicBezTo>
                  <a:close/>
                  <a:moveTo>
                    <a:pt x="16" y="1640"/>
                  </a:moveTo>
                  <a:lnTo>
                    <a:pt x="16" y="1688"/>
                  </a:lnTo>
                  <a:cubicBezTo>
                    <a:pt x="16" y="1693"/>
                    <a:pt x="13" y="1696"/>
                    <a:pt x="8" y="1696"/>
                  </a:cubicBezTo>
                  <a:cubicBezTo>
                    <a:pt x="4" y="1696"/>
                    <a:pt x="0" y="1693"/>
                    <a:pt x="0" y="1688"/>
                  </a:cubicBezTo>
                  <a:lnTo>
                    <a:pt x="0" y="1640"/>
                  </a:lnTo>
                  <a:cubicBezTo>
                    <a:pt x="0" y="1636"/>
                    <a:pt x="4" y="1632"/>
                    <a:pt x="8" y="1632"/>
                  </a:cubicBezTo>
                  <a:cubicBezTo>
                    <a:pt x="13" y="1632"/>
                    <a:pt x="16" y="1636"/>
                    <a:pt x="16" y="1640"/>
                  </a:cubicBezTo>
                  <a:close/>
                  <a:moveTo>
                    <a:pt x="16" y="1736"/>
                  </a:moveTo>
                  <a:lnTo>
                    <a:pt x="16" y="1784"/>
                  </a:lnTo>
                  <a:cubicBezTo>
                    <a:pt x="16" y="1789"/>
                    <a:pt x="13" y="1792"/>
                    <a:pt x="8" y="1792"/>
                  </a:cubicBezTo>
                  <a:cubicBezTo>
                    <a:pt x="4" y="1792"/>
                    <a:pt x="0" y="1789"/>
                    <a:pt x="0" y="1784"/>
                  </a:cubicBezTo>
                  <a:lnTo>
                    <a:pt x="0" y="1736"/>
                  </a:lnTo>
                  <a:cubicBezTo>
                    <a:pt x="0" y="1732"/>
                    <a:pt x="4" y="1728"/>
                    <a:pt x="8" y="1728"/>
                  </a:cubicBezTo>
                  <a:cubicBezTo>
                    <a:pt x="13" y="1728"/>
                    <a:pt x="16" y="1732"/>
                    <a:pt x="16" y="1736"/>
                  </a:cubicBezTo>
                  <a:close/>
                  <a:moveTo>
                    <a:pt x="16" y="1832"/>
                  </a:moveTo>
                  <a:lnTo>
                    <a:pt x="16" y="1880"/>
                  </a:lnTo>
                  <a:cubicBezTo>
                    <a:pt x="16" y="1885"/>
                    <a:pt x="13" y="1888"/>
                    <a:pt x="8" y="1888"/>
                  </a:cubicBezTo>
                  <a:cubicBezTo>
                    <a:pt x="4" y="1888"/>
                    <a:pt x="0" y="1885"/>
                    <a:pt x="0" y="1880"/>
                  </a:cubicBezTo>
                  <a:lnTo>
                    <a:pt x="0" y="1832"/>
                  </a:lnTo>
                  <a:cubicBezTo>
                    <a:pt x="0" y="1828"/>
                    <a:pt x="4" y="1824"/>
                    <a:pt x="8" y="1824"/>
                  </a:cubicBezTo>
                  <a:cubicBezTo>
                    <a:pt x="13" y="1824"/>
                    <a:pt x="16" y="1828"/>
                    <a:pt x="16" y="1832"/>
                  </a:cubicBezTo>
                  <a:close/>
                  <a:moveTo>
                    <a:pt x="16" y="1928"/>
                  </a:moveTo>
                  <a:lnTo>
                    <a:pt x="16" y="1976"/>
                  </a:lnTo>
                  <a:cubicBezTo>
                    <a:pt x="16" y="1981"/>
                    <a:pt x="13" y="1984"/>
                    <a:pt x="8" y="1984"/>
                  </a:cubicBezTo>
                  <a:cubicBezTo>
                    <a:pt x="4" y="1984"/>
                    <a:pt x="0" y="1981"/>
                    <a:pt x="0" y="1976"/>
                  </a:cubicBezTo>
                  <a:lnTo>
                    <a:pt x="0" y="1928"/>
                  </a:lnTo>
                  <a:cubicBezTo>
                    <a:pt x="0" y="1924"/>
                    <a:pt x="4" y="1920"/>
                    <a:pt x="8" y="1920"/>
                  </a:cubicBezTo>
                  <a:cubicBezTo>
                    <a:pt x="13" y="1920"/>
                    <a:pt x="16" y="1924"/>
                    <a:pt x="16" y="1928"/>
                  </a:cubicBezTo>
                  <a:close/>
                  <a:moveTo>
                    <a:pt x="16" y="2024"/>
                  </a:moveTo>
                  <a:lnTo>
                    <a:pt x="16" y="2072"/>
                  </a:lnTo>
                  <a:cubicBezTo>
                    <a:pt x="16" y="2077"/>
                    <a:pt x="13" y="2080"/>
                    <a:pt x="8" y="2080"/>
                  </a:cubicBezTo>
                  <a:cubicBezTo>
                    <a:pt x="4" y="2080"/>
                    <a:pt x="0" y="2077"/>
                    <a:pt x="0" y="2072"/>
                  </a:cubicBezTo>
                  <a:lnTo>
                    <a:pt x="0" y="2024"/>
                  </a:lnTo>
                  <a:cubicBezTo>
                    <a:pt x="0" y="2020"/>
                    <a:pt x="4" y="2016"/>
                    <a:pt x="8" y="2016"/>
                  </a:cubicBezTo>
                  <a:cubicBezTo>
                    <a:pt x="13" y="2016"/>
                    <a:pt x="16" y="2020"/>
                    <a:pt x="16" y="2024"/>
                  </a:cubicBezTo>
                  <a:close/>
                  <a:moveTo>
                    <a:pt x="16" y="2120"/>
                  </a:moveTo>
                  <a:lnTo>
                    <a:pt x="16" y="2168"/>
                  </a:lnTo>
                  <a:cubicBezTo>
                    <a:pt x="16" y="2173"/>
                    <a:pt x="13" y="2176"/>
                    <a:pt x="8" y="2176"/>
                  </a:cubicBezTo>
                  <a:cubicBezTo>
                    <a:pt x="4" y="2176"/>
                    <a:pt x="0" y="2173"/>
                    <a:pt x="0" y="2168"/>
                  </a:cubicBezTo>
                  <a:lnTo>
                    <a:pt x="0" y="2120"/>
                  </a:lnTo>
                  <a:cubicBezTo>
                    <a:pt x="0" y="2116"/>
                    <a:pt x="4" y="2112"/>
                    <a:pt x="8" y="2112"/>
                  </a:cubicBezTo>
                  <a:cubicBezTo>
                    <a:pt x="13" y="2112"/>
                    <a:pt x="16" y="2116"/>
                    <a:pt x="16" y="2120"/>
                  </a:cubicBezTo>
                  <a:close/>
                  <a:moveTo>
                    <a:pt x="16" y="2216"/>
                  </a:moveTo>
                  <a:lnTo>
                    <a:pt x="16" y="2264"/>
                  </a:lnTo>
                  <a:cubicBezTo>
                    <a:pt x="16" y="2269"/>
                    <a:pt x="13" y="2272"/>
                    <a:pt x="8" y="2272"/>
                  </a:cubicBezTo>
                  <a:cubicBezTo>
                    <a:pt x="4" y="2272"/>
                    <a:pt x="0" y="2269"/>
                    <a:pt x="0" y="2264"/>
                  </a:cubicBezTo>
                  <a:lnTo>
                    <a:pt x="0" y="2216"/>
                  </a:lnTo>
                  <a:cubicBezTo>
                    <a:pt x="0" y="2212"/>
                    <a:pt x="4" y="2208"/>
                    <a:pt x="8" y="2208"/>
                  </a:cubicBezTo>
                  <a:cubicBezTo>
                    <a:pt x="13" y="2208"/>
                    <a:pt x="16" y="2212"/>
                    <a:pt x="16" y="2216"/>
                  </a:cubicBezTo>
                  <a:close/>
                  <a:moveTo>
                    <a:pt x="16" y="2312"/>
                  </a:moveTo>
                  <a:lnTo>
                    <a:pt x="16" y="2360"/>
                  </a:lnTo>
                  <a:cubicBezTo>
                    <a:pt x="16" y="2365"/>
                    <a:pt x="13" y="2368"/>
                    <a:pt x="8" y="2368"/>
                  </a:cubicBezTo>
                  <a:cubicBezTo>
                    <a:pt x="4" y="2368"/>
                    <a:pt x="0" y="2365"/>
                    <a:pt x="0" y="2360"/>
                  </a:cubicBezTo>
                  <a:lnTo>
                    <a:pt x="0" y="2312"/>
                  </a:lnTo>
                  <a:cubicBezTo>
                    <a:pt x="0" y="2308"/>
                    <a:pt x="4" y="2304"/>
                    <a:pt x="8" y="2304"/>
                  </a:cubicBezTo>
                  <a:cubicBezTo>
                    <a:pt x="13" y="2304"/>
                    <a:pt x="16" y="2308"/>
                    <a:pt x="16" y="2312"/>
                  </a:cubicBezTo>
                  <a:close/>
                  <a:moveTo>
                    <a:pt x="16" y="2408"/>
                  </a:moveTo>
                  <a:lnTo>
                    <a:pt x="16" y="2456"/>
                  </a:lnTo>
                  <a:cubicBezTo>
                    <a:pt x="16" y="2461"/>
                    <a:pt x="13" y="2464"/>
                    <a:pt x="8" y="2464"/>
                  </a:cubicBezTo>
                  <a:cubicBezTo>
                    <a:pt x="4" y="2464"/>
                    <a:pt x="0" y="2461"/>
                    <a:pt x="0" y="2456"/>
                  </a:cubicBezTo>
                  <a:lnTo>
                    <a:pt x="0" y="2408"/>
                  </a:lnTo>
                  <a:cubicBezTo>
                    <a:pt x="0" y="2404"/>
                    <a:pt x="4" y="2400"/>
                    <a:pt x="8" y="2400"/>
                  </a:cubicBezTo>
                  <a:cubicBezTo>
                    <a:pt x="13" y="2400"/>
                    <a:pt x="16" y="2404"/>
                    <a:pt x="16" y="2408"/>
                  </a:cubicBezTo>
                  <a:close/>
                  <a:moveTo>
                    <a:pt x="16" y="2504"/>
                  </a:moveTo>
                  <a:lnTo>
                    <a:pt x="16" y="2552"/>
                  </a:lnTo>
                  <a:cubicBezTo>
                    <a:pt x="16" y="2557"/>
                    <a:pt x="13" y="2560"/>
                    <a:pt x="8" y="2560"/>
                  </a:cubicBezTo>
                  <a:cubicBezTo>
                    <a:pt x="4" y="2560"/>
                    <a:pt x="0" y="2557"/>
                    <a:pt x="0" y="2552"/>
                  </a:cubicBezTo>
                  <a:lnTo>
                    <a:pt x="0" y="2504"/>
                  </a:lnTo>
                  <a:cubicBezTo>
                    <a:pt x="0" y="2500"/>
                    <a:pt x="4" y="2496"/>
                    <a:pt x="8" y="2496"/>
                  </a:cubicBezTo>
                  <a:cubicBezTo>
                    <a:pt x="13" y="2496"/>
                    <a:pt x="16" y="2500"/>
                    <a:pt x="16" y="2504"/>
                  </a:cubicBezTo>
                  <a:close/>
                  <a:moveTo>
                    <a:pt x="16" y="2600"/>
                  </a:moveTo>
                  <a:lnTo>
                    <a:pt x="16" y="2648"/>
                  </a:lnTo>
                  <a:cubicBezTo>
                    <a:pt x="16" y="2653"/>
                    <a:pt x="13" y="2656"/>
                    <a:pt x="8" y="2656"/>
                  </a:cubicBezTo>
                  <a:cubicBezTo>
                    <a:pt x="4" y="2656"/>
                    <a:pt x="0" y="2653"/>
                    <a:pt x="0" y="2648"/>
                  </a:cubicBezTo>
                  <a:lnTo>
                    <a:pt x="0" y="2600"/>
                  </a:lnTo>
                  <a:cubicBezTo>
                    <a:pt x="0" y="2596"/>
                    <a:pt x="4" y="2592"/>
                    <a:pt x="8" y="2592"/>
                  </a:cubicBezTo>
                  <a:cubicBezTo>
                    <a:pt x="13" y="2592"/>
                    <a:pt x="16" y="2596"/>
                    <a:pt x="16" y="260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707" name="Freeform 71"/>
            <p:cNvSpPr>
              <a:spLocks/>
            </p:cNvSpPr>
            <p:nvPr/>
          </p:nvSpPr>
          <p:spPr bwMode="auto">
            <a:xfrm>
              <a:off x="318" y="967"/>
              <a:ext cx="76" cy="63"/>
            </a:xfrm>
            <a:custGeom>
              <a:avLst/>
              <a:gdLst>
                <a:gd name="T0" fmla="*/ 69 w 138"/>
                <a:gd name="T1" fmla="*/ 0 h 139"/>
                <a:gd name="T2" fmla="*/ 138 w 138"/>
                <a:gd name="T3" fmla="*/ 139 h 139"/>
                <a:gd name="T4" fmla="*/ 0 w 138"/>
                <a:gd name="T5" fmla="*/ 139 h 139"/>
                <a:gd name="T6" fmla="*/ 69 w 138"/>
                <a:gd name="T7" fmla="*/ 0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139"/>
                <a:gd name="T14" fmla="*/ 138 w 138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139">
                  <a:moveTo>
                    <a:pt x="69" y="0"/>
                  </a:moveTo>
                  <a:lnTo>
                    <a:pt x="138" y="139"/>
                  </a:lnTo>
                  <a:cubicBezTo>
                    <a:pt x="95" y="117"/>
                    <a:pt x="44" y="117"/>
                    <a:pt x="0" y="139"/>
                  </a:cubicBezTo>
                  <a:lnTo>
                    <a:pt x="69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708" name="Freeform 72"/>
            <p:cNvSpPr>
              <a:spLocks/>
            </p:cNvSpPr>
            <p:nvPr/>
          </p:nvSpPr>
          <p:spPr bwMode="auto">
            <a:xfrm>
              <a:off x="318" y="2208"/>
              <a:ext cx="76" cy="61"/>
            </a:xfrm>
            <a:custGeom>
              <a:avLst/>
              <a:gdLst>
                <a:gd name="T0" fmla="*/ 69 w 138"/>
                <a:gd name="T1" fmla="*/ 138 h 138"/>
                <a:gd name="T2" fmla="*/ 0 w 138"/>
                <a:gd name="T3" fmla="*/ 0 h 138"/>
                <a:gd name="T4" fmla="*/ 138 w 138"/>
                <a:gd name="T5" fmla="*/ 0 h 138"/>
                <a:gd name="T6" fmla="*/ 138 w 138"/>
                <a:gd name="T7" fmla="*/ 0 h 138"/>
                <a:gd name="T8" fmla="*/ 69 w 138"/>
                <a:gd name="T9" fmla="*/ 138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38"/>
                <a:gd name="T17" fmla="*/ 138 w 138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38">
                  <a:moveTo>
                    <a:pt x="69" y="138"/>
                  </a:moveTo>
                  <a:lnTo>
                    <a:pt x="0" y="0"/>
                  </a:lnTo>
                  <a:cubicBezTo>
                    <a:pt x="44" y="22"/>
                    <a:pt x="95" y="22"/>
                    <a:pt x="138" y="0"/>
                  </a:cubicBezTo>
                  <a:lnTo>
                    <a:pt x="69" y="13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709" name="Rectangle 73"/>
            <p:cNvSpPr>
              <a:spLocks noChangeArrowheads="1"/>
            </p:cNvSpPr>
            <p:nvPr/>
          </p:nvSpPr>
          <p:spPr bwMode="auto">
            <a:xfrm>
              <a:off x="145" y="1289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固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8710" name="Rectangle 74"/>
            <p:cNvSpPr>
              <a:spLocks noChangeArrowheads="1"/>
            </p:cNvSpPr>
            <p:nvPr/>
          </p:nvSpPr>
          <p:spPr bwMode="auto">
            <a:xfrm>
              <a:off x="145" y="1405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定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8711" name="Rectangle 75"/>
            <p:cNvSpPr>
              <a:spLocks noChangeArrowheads="1"/>
            </p:cNvSpPr>
            <p:nvPr/>
          </p:nvSpPr>
          <p:spPr bwMode="auto">
            <a:xfrm>
              <a:off x="145" y="1521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长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8712" name="Rectangle 76"/>
            <p:cNvSpPr>
              <a:spLocks noChangeArrowheads="1"/>
            </p:cNvSpPr>
            <p:nvPr/>
          </p:nvSpPr>
          <p:spPr bwMode="auto">
            <a:xfrm>
              <a:off x="145" y="1629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度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8713" name="Rectangle 77"/>
            <p:cNvSpPr>
              <a:spLocks noChangeArrowheads="1"/>
            </p:cNvSpPr>
            <p:nvPr/>
          </p:nvSpPr>
          <p:spPr bwMode="auto">
            <a:xfrm>
              <a:off x="145" y="1745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部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8714" name="Rectangle 78"/>
            <p:cNvSpPr>
              <a:spLocks noChangeArrowheads="1"/>
            </p:cNvSpPr>
            <p:nvPr/>
          </p:nvSpPr>
          <p:spPr bwMode="auto">
            <a:xfrm>
              <a:off x="145" y="1861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分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8715" name="Freeform 79"/>
            <p:cNvSpPr>
              <a:spLocks noEditPoints="1"/>
            </p:cNvSpPr>
            <p:nvPr/>
          </p:nvSpPr>
          <p:spPr bwMode="auto">
            <a:xfrm>
              <a:off x="36" y="2527"/>
              <a:ext cx="510" cy="7"/>
            </a:xfrm>
            <a:custGeom>
              <a:avLst/>
              <a:gdLst>
                <a:gd name="T0" fmla="*/ 56 w 928"/>
                <a:gd name="T1" fmla="*/ 0 h 16"/>
                <a:gd name="T2" fmla="*/ 56 w 928"/>
                <a:gd name="T3" fmla="*/ 16 h 16"/>
                <a:gd name="T4" fmla="*/ 0 w 928"/>
                <a:gd name="T5" fmla="*/ 8 h 16"/>
                <a:gd name="T6" fmla="*/ 104 w 928"/>
                <a:gd name="T7" fmla="*/ 0 h 16"/>
                <a:gd name="T8" fmla="*/ 160 w 928"/>
                <a:gd name="T9" fmla="*/ 8 h 16"/>
                <a:gd name="T10" fmla="*/ 104 w 928"/>
                <a:gd name="T11" fmla="*/ 16 h 16"/>
                <a:gd name="T12" fmla="*/ 104 w 928"/>
                <a:gd name="T13" fmla="*/ 0 h 16"/>
                <a:gd name="T14" fmla="*/ 248 w 928"/>
                <a:gd name="T15" fmla="*/ 0 h 16"/>
                <a:gd name="T16" fmla="*/ 248 w 928"/>
                <a:gd name="T17" fmla="*/ 16 h 16"/>
                <a:gd name="T18" fmla="*/ 192 w 928"/>
                <a:gd name="T19" fmla="*/ 8 h 16"/>
                <a:gd name="T20" fmla="*/ 296 w 928"/>
                <a:gd name="T21" fmla="*/ 0 h 16"/>
                <a:gd name="T22" fmla="*/ 352 w 928"/>
                <a:gd name="T23" fmla="*/ 8 h 16"/>
                <a:gd name="T24" fmla="*/ 296 w 928"/>
                <a:gd name="T25" fmla="*/ 16 h 16"/>
                <a:gd name="T26" fmla="*/ 296 w 928"/>
                <a:gd name="T27" fmla="*/ 0 h 16"/>
                <a:gd name="T28" fmla="*/ 440 w 928"/>
                <a:gd name="T29" fmla="*/ 0 h 16"/>
                <a:gd name="T30" fmla="*/ 440 w 928"/>
                <a:gd name="T31" fmla="*/ 16 h 16"/>
                <a:gd name="T32" fmla="*/ 384 w 928"/>
                <a:gd name="T33" fmla="*/ 8 h 16"/>
                <a:gd name="T34" fmla="*/ 488 w 928"/>
                <a:gd name="T35" fmla="*/ 0 h 16"/>
                <a:gd name="T36" fmla="*/ 544 w 928"/>
                <a:gd name="T37" fmla="*/ 8 h 16"/>
                <a:gd name="T38" fmla="*/ 488 w 928"/>
                <a:gd name="T39" fmla="*/ 16 h 16"/>
                <a:gd name="T40" fmla="*/ 488 w 928"/>
                <a:gd name="T41" fmla="*/ 0 h 16"/>
                <a:gd name="T42" fmla="*/ 632 w 928"/>
                <a:gd name="T43" fmla="*/ 0 h 16"/>
                <a:gd name="T44" fmla="*/ 632 w 928"/>
                <a:gd name="T45" fmla="*/ 16 h 16"/>
                <a:gd name="T46" fmla="*/ 576 w 928"/>
                <a:gd name="T47" fmla="*/ 8 h 16"/>
                <a:gd name="T48" fmla="*/ 680 w 928"/>
                <a:gd name="T49" fmla="*/ 0 h 16"/>
                <a:gd name="T50" fmla="*/ 736 w 928"/>
                <a:gd name="T51" fmla="*/ 8 h 16"/>
                <a:gd name="T52" fmla="*/ 680 w 928"/>
                <a:gd name="T53" fmla="*/ 16 h 16"/>
                <a:gd name="T54" fmla="*/ 680 w 928"/>
                <a:gd name="T55" fmla="*/ 0 h 16"/>
                <a:gd name="T56" fmla="*/ 824 w 928"/>
                <a:gd name="T57" fmla="*/ 0 h 16"/>
                <a:gd name="T58" fmla="*/ 824 w 928"/>
                <a:gd name="T59" fmla="*/ 16 h 16"/>
                <a:gd name="T60" fmla="*/ 768 w 928"/>
                <a:gd name="T61" fmla="*/ 8 h 16"/>
                <a:gd name="T62" fmla="*/ 872 w 928"/>
                <a:gd name="T63" fmla="*/ 0 h 16"/>
                <a:gd name="T64" fmla="*/ 928 w 928"/>
                <a:gd name="T65" fmla="*/ 8 h 16"/>
                <a:gd name="T66" fmla="*/ 872 w 928"/>
                <a:gd name="T67" fmla="*/ 16 h 16"/>
                <a:gd name="T68" fmla="*/ 872 w 928"/>
                <a:gd name="T69" fmla="*/ 0 h 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28"/>
                <a:gd name="T106" fmla="*/ 0 h 16"/>
                <a:gd name="T107" fmla="*/ 928 w 928"/>
                <a:gd name="T108" fmla="*/ 16 h 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28" h="16">
                  <a:moveTo>
                    <a:pt x="8" y="0"/>
                  </a:moveTo>
                  <a:lnTo>
                    <a:pt x="56" y="0"/>
                  </a:lnTo>
                  <a:cubicBezTo>
                    <a:pt x="61" y="0"/>
                    <a:pt x="64" y="4"/>
                    <a:pt x="64" y="8"/>
                  </a:cubicBezTo>
                  <a:cubicBezTo>
                    <a:pt x="64" y="13"/>
                    <a:pt x="61" y="16"/>
                    <a:pt x="56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04" y="0"/>
                  </a:moveTo>
                  <a:lnTo>
                    <a:pt x="152" y="0"/>
                  </a:lnTo>
                  <a:cubicBezTo>
                    <a:pt x="157" y="0"/>
                    <a:pt x="160" y="4"/>
                    <a:pt x="160" y="8"/>
                  </a:cubicBezTo>
                  <a:cubicBezTo>
                    <a:pt x="160" y="13"/>
                    <a:pt x="157" y="16"/>
                    <a:pt x="152" y="16"/>
                  </a:cubicBezTo>
                  <a:lnTo>
                    <a:pt x="104" y="16"/>
                  </a:lnTo>
                  <a:cubicBezTo>
                    <a:pt x="100" y="16"/>
                    <a:pt x="96" y="13"/>
                    <a:pt x="96" y="8"/>
                  </a:cubicBezTo>
                  <a:cubicBezTo>
                    <a:pt x="96" y="4"/>
                    <a:pt x="100" y="0"/>
                    <a:pt x="104" y="0"/>
                  </a:cubicBezTo>
                  <a:close/>
                  <a:moveTo>
                    <a:pt x="200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200" y="16"/>
                  </a:lnTo>
                  <a:cubicBezTo>
                    <a:pt x="196" y="16"/>
                    <a:pt x="192" y="13"/>
                    <a:pt x="192" y="8"/>
                  </a:cubicBezTo>
                  <a:cubicBezTo>
                    <a:pt x="192" y="4"/>
                    <a:pt x="196" y="0"/>
                    <a:pt x="200" y="0"/>
                  </a:cubicBezTo>
                  <a:close/>
                  <a:moveTo>
                    <a:pt x="296" y="0"/>
                  </a:moveTo>
                  <a:lnTo>
                    <a:pt x="344" y="0"/>
                  </a:lnTo>
                  <a:cubicBezTo>
                    <a:pt x="349" y="0"/>
                    <a:pt x="352" y="4"/>
                    <a:pt x="352" y="8"/>
                  </a:cubicBezTo>
                  <a:cubicBezTo>
                    <a:pt x="352" y="13"/>
                    <a:pt x="349" y="16"/>
                    <a:pt x="344" y="16"/>
                  </a:cubicBezTo>
                  <a:lnTo>
                    <a:pt x="296" y="16"/>
                  </a:lnTo>
                  <a:cubicBezTo>
                    <a:pt x="292" y="16"/>
                    <a:pt x="288" y="13"/>
                    <a:pt x="288" y="8"/>
                  </a:cubicBezTo>
                  <a:cubicBezTo>
                    <a:pt x="288" y="4"/>
                    <a:pt x="292" y="0"/>
                    <a:pt x="296" y="0"/>
                  </a:cubicBezTo>
                  <a:close/>
                  <a:moveTo>
                    <a:pt x="392" y="0"/>
                  </a:moveTo>
                  <a:lnTo>
                    <a:pt x="440" y="0"/>
                  </a:lnTo>
                  <a:cubicBezTo>
                    <a:pt x="445" y="0"/>
                    <a:pt x="448" y="4"/>
                    <a:pt x="448" y="8"/>
                  </a:cubicBezTo>
                  <a:cubicBezTo>
                    <a:pt x="448" y="13"/>
                    <a:pt x="445" y="16"/>
                    <a:pt x="440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488" y="0"/>
                  </a:moveTo>
                  <a:lnTo>
                    <a:pt x="536" y="0"/>
                  </a:lnTo>
                  <a:cubicBezTo>
                    <a:pt x="541" y="0"/>
                    <a:pt x="544" y="4"/>
                    <a:pt x="544" y="8"/>
                  </a:cubicBezTo>
                  <a:cubicBezTo>
                    <a:pt x="544" y="13"/>
                    <a:pt x="541" y="16"/>
                    <a:pt x="536" y="16"/>
                  </a:cubicBezTo>
                  <a:lnTo>
                    <a:pt x="488" y="16"/>
                  </a:lnTo>
                  <a:cubicBezTo>
                    <a:pt x="484" y="16"/>
                    <a:pt x="480" y="13"/>
                    <a:pt x="480" y="8"/>
                  </a:cubicBezTo>
                  <a:cubicBezTo>
                    <a:pt x="480" y="4"/>
                    <a:pt x="484" y="0"/>
                    <a:pt x="488" y="0"/>
                  </a:cubicBezTo>
                  <a:close/>
                  <a:moveTo>
                    <a:pt x="584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584" y="16"/>
                  </a:lnTo>
                  <a:cubicBezTo>
                    <a:pt x="580" y="16"/>
                    <a:pt x="576" y="13"/>
                    <a:pt x="576" y="8"/>
                  </a:cubicBezTo>
                  <a:cubicBezTo>
                    <a:pt x="576" y="4"/>
                    <a:pt x="580" y="0"/>
                    <a:pt x="584" y="0"/>
                  </a:cubicBezTo>
                  <a:close/>
                  <a:moveTo>
                    <a:pt x="680" y="0"/>
                  </a:moveTo>
                  <a:lnTo>
                    <a:pt x="728" y="0"/>
                  </a:lnTo>
                  <a:cubicBezTo>
                    <a:pt x="733" y="0"/>
                    <a:pt x="736" y="4"/>
                    <a:pt x="736" y="8"/>
                  </a:cubicBezTo>
                  <a:cubicBezTo>
                    <a:pt x="736" y="13"/>
                    <a:pt x="733" y="16"/>
                    <a:pt x="728" y="16"/>
                  </a:cubicBezTo>
                  <a:lnTo>
                    <a:pt x="680" y="16"/>
                  </a:lnTo>
                  <a:cubicBezTo>
                    <a:pt x="676" y="16"/>
                    <a:pt x="672" y="13"/>
                    <a:pt x="672" y="8"/>
                  </a:cubicBezTo>
                  <a:cubicBezTo>
                    <a:pt x="672" y="4"/>
                    <a:pt x="676" y="0"/>
                    <a:pt x="680" y="0"/>
                  </a:cubicBezTo>
                  <a:close/>
                  <a:moveTo>
                    <a:pt x="776" y="0"/>
                  </a:moveTo>
                  <a:lnTo>
                    <a:pt x="824" y="0"/>
                  </a:lnTo>
                  <a:cubicBezTo>
                    <a:pt x="829" y="0"/>
                    <a:pt x="832" y="4"/>
                    <a:pt x="832" y="8"/>
                  </a:cubicBezTo>
                  <a:cubicBezTo>
                    <a:pt x="832" y="13"/>
                    <a:pt x="829" y="16"/>
                    <a:pt x="824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872" y="0"/>
                  </a:moveTo>
                  <a:lnTo>
                    <a:pt x="920" y="0"/>
                  </a:lnTo>
                  <a:cubicBezTo>
                    <a:pt x="925" y="0"/>
                    <a:pt x="928" y="4"/>
                    <a:pt x="928" y="8"/>
                  </a:cubicBezTo>
                  <a:cubicBezTo>
                    <a:pt x="928" y="13"/>
                    <a:pt x="925" y="16"/>
                    <a:pt x="920" y="16"/>
                  </a:cubicBezTo>
                  <a:lnTo>
                    <a:pt x="872" y="16"/>
                  </a:lnTo>
                  <a:cubicBezTo>
                    <a:pt x="868" y="16"/>
                    <a:pt x="864" y="13"/>
                    <a:pt x="864" y="8"/>
                  </a:cubicBezTo>
                  <a:cubicBezTo>
                    <a:pt x="864" y="4"/>
                    <a:pt x="868" y="0"/>
                    <a:pt x="872" y="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716" name="Freeform 80"/>
            <p:cNvSpPr>
              <a:spLocks noEditPoints="1"/>
            </p:cNvSpPr>
            <p:nvPr/>
          </p:nvSpPr>
          <p:spPr bwMode="auto">
            <a:xfrm>
              <a:off x="352" y="2314"/>
              <a:ext cx="9" cy="159"/>
            </a:xfrm>
            <a:custGeom>
              <a:avLst/>
              <a:gdLst>
                <a:gd name="T0" fmla="*/ 16 w 16"/>
                <a:gd name="T1" fmla="*/ 8 h 352"/>
                <a:gd name="T2" fmla="*/ 16 w 16"/>
                <a:gd name="T3" fmla="*/ 56 h 352"/>
                <a:gd name="T4" fmla="*/ 8 w 16"/>
                <a:gd name="T5" fmla="*/ 64 h 352"/>
                <a:gd name="T6" fmla="*/ 0 w 16"/>
                <a:gd name="T7" fmla="*/ 56 h 352"/>
                <a:gd name="T8" fmla="*/ 0 w 16"/>
                <a:gd name="T9" fmla="*/ 8 h 352"/>
                <a:gd name="T10" fmla="*/ 8 w 16"/>
                <a:gd name="T11" fmla="*/ 0 h 352"/>
                <a:gd name="T12" fmla="*/ 16 w 16"/>
                <a:gd name="T13" fmla="*/ 8 h 352"/>
                <a:gd name="T14" fmla="*/ 16 w 16"/>
                <a:gd name="T15" fmla="*/ 104 h 352"/>
                <a:gd name="T16" fmla="*/ 16 w 16"/>
                <a:gd name="T17" fmla="*/ 152 h 352"/>
                <a:gd name="T18" fmla="*/ 8 w 16"/>
                <a:gd name="T19" fmla="*/ 160 h 352"/>
                <a:gd name="T20" fmla="*/ 0 w 16"/>
                <a:gd name="T21" fmla="*/ 152 h 352"/>
                <a:gd name="T22" fmla="*/ 0 w 16"/>
                <a:gd name="T23" fmla="*/ 104 h 352"/>
                <a:gd name="T24" fmla="*/ 8 w 16"/>
                <a:gd name="T25" fmla="*/ 96 h 352"/>
                <a:gd name="T26" fmla="*/ 16 w 16"/>
                <a:gd name="T27" fmla="*/ 104 h 352"/>
                <a:gd name="T28" fmla="*/ 16 w 16"/>
                <a:gd name="T29" fmla="*/ 200 h 352"/>
                <a:gd name="T30" fmla="*/ 16 w 16"/>
                <a:gd name="T31" fmla="*/ 248 h 352"/>
                <a:gd name="T32" fmla="*/ 8 w 16"/>
                <a:gd name="T33" fmla="*/ 256 h 352"/>
                <a:gd name="T34" fmla="*/ 0 w 16"/>
                <a:gd name="T35" fmla="*/ 248 h 352"/>
                <a:gd name="T36" fmla="*/ 0 w 16"/>
                <a:gd name="T37" fmla="*/ 200 h 352"/>
                <a:gd name="T38" fmla="*/ 8 w 16"/>
                <a:gd name="T39" fmla="*/ 192 h 352"/>
                <a:gd name="T40" fmla="*/ 16 w 16"/>
                <a:gd name="T41" fmla="*/ 200 h 352"/>
                <a:gd name="T42" fmla="*/ 16 w 16"/>
                <a:gd name="T43" fmla="*/ 296 h 352"/>
                <a:gd name="T44" fmla="*/ 16 w 16"/>
                <a:gd name="T45" fmla="*/ 344 h 352"/>
                <a:gd name="T46" fmla="*/ 8 w 16"/>
                <a:gd name="T47" fmla="*/ 352 h 352"/>
                <a:gd name="T48" fmla="*/ 0 w 16"/>
                <a:gd name="T49" fmla="*/ 344 h 352"/>
                <a:gd name="T50" fmla="*/ 0 w 16"/>
                <a:gd name="T51" fmla="*/ 296 h 352"/>
                <a:gd name="T52" fmla="*/ 8 w 16"/>
                <a:gd name="T53" fmla="*/ 288 h 352"/>
                <a:gd name="T54" fmla="*/ 16 w 16"/>
                <a:gd name="T55" fmla="*/ 296 h 3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"/>
                <a:gd name="T85" fmla="*/ 0 h 352"/>
                <a:gd name="T86" fmla="*/ 16 w 16"/>
                <a:gd name="T87" fmla="*/ 352 h 3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" h="352">
                  <a:moveTo>
                    <a:pt x="16" y="8"/>
                  </a:moveTo>
                  <a:lnTo>
                    <a:pt x="16" y="56"/>
                  </a:lnTo>
                  <a:cubicBezTo>
                    <a:pt x="16" y="61"/>
                    <a:pt x="13" y="64"/>
                    <a:pt x="8" y="64"/>
                  </a:cubicBezTo>
                  <a:cubicBezTo>
                    <a:pt x="4" y="64"/>
                    <a:pt x="0" y="61"/>
                    <a:pt x="0" y="56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  <a:moveTo>
                    <a:pt x="16" y="104"/>
                  </a:moveTo>
                  <a:lnTo>
                    <a:pt x="16" y="152"/>
                  </a:lnTo>
                  <a:cubicBezTo>
                    <a:pt x="16" y="157"/>
                    <a:pt x="13" y="160"/>
                    <a:pt x="8" y="160"/>
                  </a:cubicBezTo>
                  <a:cubicBezTo>
                    <a:pt x="4" y="160"/>
                    <a:pt x="0" y="157"/>
                    <a:pt x="0" y="152"/>
                  </a:cubicBezTo>
                  <a:lnTo>
                    <a:pt x="0" y="104"/>
                  </a:lnTo>
                  <a:cubicBezTo>
                    <a:pt x="0" y="100"/>
                    <a:pt x="4" y="96"/>
                    <a:pt x="8" y="96"/>
                  </a:cubicBezTo>
                  <a:cubicBezTo>
                    <a:pt x="13" y="96"/>
                    <a:pt x="16" y="100"/>
                    <a:pt x="16" y="104"/>
                  </a:cubicBezTo>
                  <a:close/>
                  <a:moveTo>
                    <a:pt x="16" y="200"/>
                  </a:moveTo>
                  <a:lnTo>
                    <a:pt x="16" y="248"/>
                  </a:lnTo>
                  <a:cubicBezTo>
                    <a:pt x="16" y="253"/>
                    <a:pt x="13" y="256"/>
                    <a:pt x="8" y="256"/>
                  </a:cubicBezTo>
                  <a:cubicBezTo>
                    <a:pt x="4" y="256"/>
                    <a:pt x="0" y="253"/>
                    <a:pt x="0" y="248"/>
                  </a:cubicBezTo>
                  <a:lnTo>
                    <a:pt x="0" y="200"/>
                  </a:lnTo>
                  <a:cubicBezTo>
                    <a:pt x="0" y="196"/>
                    <a:pt x="4" y="192"/>
                    <a:pt x="8" y="192"/>
                  </a:cubicBezTo>
                  <a:cubicBezTo>
                    <a:pt x="13" y="192"/>
                    <a:pt x="16" y="196"/>
                    <a:pt x="16" y="200"/>
                  </a:cubicBezTo>
                  <a:close/>
                  <a:moveTo>
                    <a:pt x="16" y="296"/>
                  </a:moveTo>
                  <a:lnTo>
                    <a:pt x="16" y="344"/>
                  </a:lnTo>
                  <a:cubicBezTo>
                    <a:pt x="16" y="349"/>
                    <a:pt x="13" y="352"/>
                    <a:pt x="8" y="352"/>
                  </a:cubicBezTo>
                  <a:cubicBezTo>
                    <a:pt x="4" y="352"/>
                    <a:pt x="0" y="349"/>
                    <a:pt x="0" y="344"/>
                  </a:cubicBezTo>
                  <a:lnTo>
                    <a:pt x="0" y="296"/>
                  </a:lnTo>
                  <a:cubicBezTo>
                    <a:pt x="0" y="292"/>
                    <a:pt x="4" y="288"/>
                    <a:pt x="8" y="288"/>
                  </a:cubicBezTo>
                  <a:cubicBezTo>
                    <a:pt x="13" y="288"/>
                    <a:pt x="16" y="292"/>
                    <a:pt x="16" y="296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717" name="Freeform 81"/>
            <p:cNvSpPr>
              <a:spLocks/>
            </p:cNvSpPr>
            <p:nvPr/>
          </p:nvSpPr>
          <p:spPr bwMode="auto">
            <a:xfrm>
              <a:off x="318" y="2269"/>
              <a:ext cx="76" cy="64"/>
            </a:xfrm>
            <a:custGeom>
              <a:avLst/>
              <a:gdLst>
                <a:gd name="T0" fmla="*/ 69 w 138"/>
                <a:gd name="T1" fmla="*/ 0 h 139"/>
                <a:gd name="T2" fmla="*/ 138 w 138"/>
                <a:gd name="T3" fmla="*/ 139 h 139"/>
                <a:gd name="T4" fmla="*/ 0 w 138"/>
                <a:gd name="T5" fmla="*/ 139 h 139"/>
                <a:gd name="T6" fmla="*/ 69 w 138"/>
                <a:gd name="T7" fmla="*/ 0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139"/>
                <a:gd name="T14" fmla="*/ 138 w 138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139">
                  <a:moveTo>
                    <a:pt x="69" y="0"/>
                  </a:moveTo>
                  <a:lnTo>
                    <a:pt x="138" y="139"/>
                  </a:lnTo>
                  <a:cubicBezTo>
                    <a:pt x="95" y="117"/>
                    <a:pt x="44" y="117"/>
                    <a:pt x="0" y="139"/>
                  </a:cubicBezTo>
                  <a:lnTo>
                    <a:pt x="69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718" name="Freeform 82"/>
            <p:cNvSpPr>
              <a:spLocks/>
            </p:cNvSpPr>
            <p:nvPr/>
          </p:nvSpPr>
          <p:spPr bwMode="auto">
            <a:xfrm>
              <a:off x="318" y="2468"/>
              <a:ext cx="76" cy="62"/>
            </a:xfrm>
            <a:custGeom>
              <a:avLst/>
              <a:gdLst>
                <a:gd name="T0" fmla="*/ 69 w 138"/>
                <a:gd name="T1" fmla="*/ 138 h 138"/>
                <a:gd name="T2" fmla="*/ 0 w 138"/>
                <a:gd name="T3" fmla="*/ 0 h 138"/>
                <a:gd name="T4" fmla="*/ 138 w 138"/>
                <a:gd name="T5" fmla="*/ 0 h 138"/>
                <a:gd name="T6" fmla="*/ 138 w 138"/>
                <a:gd name="T7" fmla="*/ 0 h 138"/>
                <a:gd name="T8" fmla="*/ 69 w 138"/>
                <a:gd name="T9" fmla="*/ 138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38"/>
                <a:gd name="T17" fmla="*/ 138 w 138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38">
                  <a:moveTo>
                    <a:pt x="69" y="138"/>
                  </a:moveTo>
                  <a:lnTo>
                    <a:pt x="0" y="0"/>
                  </a:lnTo>
                  <a:cubicBezTo>
                    <a:pt x="44" y="22"/>
                    <a:pt x="95" y="22"/>
                    <a:pt x="138" y="0"/>
                  </a:cubicBezTo>
                  <a:lnTo>
                    <a:pt x="69" y="13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719" name="Rectangle 83"/>
            <p:cNvSpPr>
              <a:spLocks noChangeArrowheads="1"/>
            </p:cNvSpPr>
            <p:nvPr/>
          </p:nvSpPr>
          <p:spPr bwMode="auto">
            <a:xfrm>
              <a:off x="93" y="2295"/>
              <a:ext cx="19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可选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8720" name="Rectangle 84"/>
            <p:cNvSpPr>
              <a:spLocks noChangeArrowheads="1"/>
            </p:cNvSpPr>
            <p:nvPr/>
          </p:nvSpPr>
          <p:spPr bwMode="auto">
            <a:xfrm>
              <a:off x="93" y="2411"/>
              <a:ext cx="19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部分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68721" name="Rectangle 56"/>
            <p:cNvSpPr>
              <a:spLocks noChangeArrowheads="1"/>
            </p:cNvSpPr>
            <p:nvPr/>
          </p:nvSpPr>
          <p:spPr bwMode="auto">
            <a:xfrm>
              <a:off x="4141" y="1530"/>
              <a:ext cx="191" cy="462"/>
            </a:xfrm>
            <a:prstGeom prst="rect">
              <a:avLst/>
            </a:prstGeom>
            <a:solidFill>
              <a:srgbClr val="F7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zh-CN" altLang="en-US" sz="16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分组头</a:t>
              </a:r>
              <a:endParaRPr lang="zh-CN" altLang="en-US" sz="32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</p:grpSp>
      <p:sp>
        <p:nvSpPr>
          <p:cNvPr id="368722" name="Rectangle 82"/>
          <p:cNvSpPr>
            <a:spLocks noChangeArrowheads="1"/>
          </p:cNvSpPr>
          <p:nvPr/>
        </p:nvSpPr>
        <p:spPr bwMode="auto">
          <a:xfrm>
            <a:off x="971550" y="2212975"/>
            <a:ext cx="5338763" cy="8016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723" name="Text Box 103"/>
          <p:cNvSpPr txBox="1">
            <a:spLocks noChangeArrowheads="1"/>
          </p:cNvSpPr>
          <p:nvPr/>
        </p:nvSpPr>
        <p:spPr bwMode="auto">
          <a:xfrm>
            <a:off x="466725" y="4229100"/>
            <a:ext cx="61928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30000"/>
              </a:spcBef>
            </a:pPr>
            <a:r>
              <a:rPr lang="zh-CN" altLang="en-US" sz="2000" b="0" u="none">
                <a:solidFill>
                  <a:srgbClr val="1A3868"/>
                </a:solidFill>
              </a:rPr>
              <a:t>地址字段包括源地址 </a:t>
            </a:r>
            <a:r>
              <a:rPr lang="en-US" altLang="zh-CN" sz="2000" b="0" u="none">
                <a:solidFill>
                  <a:srgbClr val="1A3868"/>
                </a:solidFill>
              </a:rPr>
              <a:t>(source address) </a:t>
            </a:r>
            <a:r>
              <a:rPr lang="zh-CN" altLang="en-US" sz="2000" b="0" u="none">
                <a:solidFill>
                  <a:srgbClr val="1A3868"/>
                </a:solidFill>
              </a:rPr>
              <a:t>与目的地址 </a:t>
            </a:r>
            <a:r>
              <a:rPr lang="en-US" altLang="zh-CN" sz="2000" b="0" u="none">
                <a:solidFill>
                  <a:srgbClr val="1A3868"/>
                </a:solidFill>
              </a:rPr>
              <a:t>(destination address)</a:t>
            </a:r>
            <a:r>
              <a:rPr lang="zh-CN" altLang="en-US" sz="2000" b="0" u="none">
                <a:solidFill>
                  <a:srgbClr val="1A3868"/>
                </a:solidFill>
              </a:rPr>
              <a:t>，长度都是</a:t>
            </a:r>
            <a:r>
              <a:rPr lang="en-US" altLang="zh-CN" sz="2000" b="0" u="none">
                <a:solidFill>
                  <a:srgbClr val="1A3868"/>
                </a:solidFill>
              </a:rPr>
              <a:t>32</a:t>
            </a:r>
            <a:r>
              <a:rPr lang="zh-CN" altLang="en-US" sz="2000" b="0" u="none">
                <a:solidFill>
                  <a:srgbClr val="1A3868"/>
                </a:solidFill>
              </a:rPr>
              <a:t>位；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2" grpId="0" animBg="1"/>
      <p:bldP spid="3687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690" name="Group 2"/>
          <p:cNvGrpSpPr>
            <a:grpSpLocks/>
          </p:cNvGrpSpPr>
          <p:nvPr/>
        </p:nvGrpSpPr>
        <p:grpSpPr bwMode="auto">
          <a:xfrm>
            <a:off x="95250" y="703263"/>
            <a:ext cx="6924675" cy="3452812"/>
            <a:chOff x="22" y="804"/>
            <a:chExt cx="4362" cy="2175"/>
          </a:xfrm>
        </p:grpSpPr>
        <p:sp>
          <p:nvSpPr>
            <p:cNvPr id="370691" name="AutoShape 6"/>
            <p:cNvSpPr>
              <a:spLocks noChangeAspect="1" noChangeArrowheads="1" noTextEdit="1"/>
            </p:cNvSpPr>
            <p:nvPr/>
          </p:nvSpPr>
          <p:spPr bwMode="auto">
            <a:xfrm>
              <a:off x="22" y="804"/>
              <a:ext cx="4362" cy="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0692" name="Rectangle 7"/>
            <p:cNvSpPr>
              <a:spLocks noChangeArrowheads="1"/>
            </p:cNvSpPr>
            <p:nvPr/>
          </p:nvSpPr>
          <p:spPr bwMode="auto">
            <a:xfrm>
              <a:off x="567" y="967"/>
              <a:ext cx="423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70693" name="Rectangle 8"/>
            <p:cNvSpPr>
              <a:spLocks noChangeArrowheads="1"/>
            </p:cNvSpPr>
            <p:nvPr/>
          </p:nvSpPr>
          <p:spPr bwMode="auto">
            <a:xfrm>
              <a:off x="655" y="1050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版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70694" name="Rectangle 9"/>
            <p:cNvSpPr>
              <a:spLocks noChangeArrowheads="1"/>
            </p:cNvSpPr>
            <p:nvPr/>
          </p:nvSpPr>
          <p:spPr bwMode="auto">
            <a:xfrm>
              <a:off x="788" y="1050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本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70695" name="Rectangle 10"/>
            <p:cNvSpPr>
              <a:spLocks noChangeArrowheads="1"/>
            </p:cNvSpPr>
            <p:nvPr/>
          </p:nvSpPr>
          <p:spPr bwMode="auto">
            <a:xfrm>
              <a:off x="990" y="967"/>
              <a:ext cx="422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70696" name="Rectangle 11"/>
            <p:cNvSpPr>
              <a:spLocks noChangeArrowheads="1"/>
            </p:cNvSpPr>
            <p:nvPr/>
          </p:nvSpPr>
          <p:spPr bwMode="auto">
            <a:xfrm>
              <a:off x="1077" y="982"/>
              <a:ext cx="3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分组头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70697" name="Rectangle 12"/>
            <p:cNvSpPr>
              <a:spLocks noChangeArrowheads="1"/>
            </p:cNvSpPr>
            <p:nvPr/>
          </p:nvSpPr>
          <p:spPr bwMode="auto">
            <a:xfrm>
              <a:off x="1077" y="1090"/>
              <a:ext cx="2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长度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70698" name="Rectangle 13"/>
            <p:cNvSpPr>
              <a:spLocks noChangeArrowheads="1"/>
            </p:cNvSpPr>
            <p:nvPr/>
          </p:nvSpPr>
          <p:spPr bwMode="auto">
            <a:xfrm>
              <a:off x="1412" y="967"/>
              <a:ext cx="844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70699" name="Rectangle 14"/>
            <p:cNvSpPr>
              <a:spLocks noChangeArrowheads="1"/>
            </p:cNvSpPr>
            <p:nvPr/>
          </p:nvSpPr>
          <p:spPr bwMode="auto">
            <a:xfrm>
              <a:off x="1623" y="1050"/>
              <a:ext cx="4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服务类型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70700" name="Rectangle 15"/>
            <p:cNvSpPr>
              <a:spLocks noChangeArrowheads="1"/>
            </p:cNvSpPr>
            <p:nvPr/>
          </p:nvSpPr>
          <p:spPr bwMode="auto">
            <a:xfrm>
              <a:off x="2256" y="967"/>
              <a:ext cx="1689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70701" name="Rectangle 16"/>
            <p:cNvSpPr>
              <a:spLocks noChangeArrowheads="1"/>
            </p:cNvSpPr>
            <p:nvPr/>
          </p:nvSpPr>
          <p:spPr bwMode="auto">
            <a:xfrm>
              <a:off x="2731" y="1050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总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70702" name="Rectangle 17"/>
            <p:cNvSpPr>
              <a:spLocks noChangeArrowheads="1"/>
            </p:cNvSpPr>
            <p:nvPr/>
          </p:nvSpPr>
          <p:spPr bwMode="auto">
            <a:xfrm>
              <a:off x="3048" y="1050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长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70703" name="Rectangle 18"/>
            <p:cNvSpPr>
              <a:spLocks noChangeArrowheads="1"/>
            </p:cNvSpPr>
            <p:nvPr/>
          </p:nvSpPr>
          <p:spPr bwMode="auto">
            <a:xfrm>
              <a:off x="3364" y="1050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度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70704" name="Rectangle 19"/>
            <p:cNvSpPr>
              <a:spLocks noChangeArrowheads="1"/>
            </p:cNvSpPr>
            <p:nvPr/>
          </p:nvSpPr>
          <p:spPr bwMode="auto">
            <a:xfrm>
              <a:off x="567" y="1227"/>
              <a:ext cx="1689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70705" name="Rectangle 20"/>
            <p:cNvSpPr>
              <a:spLocks noChangeArrowheads="1"/>
            </p:cNvSpPr>
            <p:nvPr/>
          </p:nvSpPr>
          <p:spPr bwMode="auto">
            <a:xfrm>
              <a:off x="1253" y="131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标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70706" name="Rectangle 21"/>
            <p:cNvSpPr>
              <a:spLocks noChangeArrowheads="1"/>
            </p:cNvSpPr>
            <p:nvPr/>
          </p:nvSpPr>
          <p:spPr bwMode="auto">
            <a:xfrm>
              <a:off x="1464" y="131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识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70707" name="Rectangle 22"/>
            <p:cNvSpPr>
              <a:spLocks noChangeArrowheads="1"/>
            </p:cNvSpPr>
            <p:nvPr/>
          </p:nvSpPr>
          <p:spPr bwMode="auto">
            <a:xfrm>
              <a:off x="2256" y="1227"/>
              <a:ext cx="422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70708" name="Rectangle 23"/>
            <p:cNvSpPr>
              <a:spLocks noChangeArrowheads="1"/>
            </p:cNvSpPr>
            <p:nvPr/>
          </p:nvSpPr>
          <p:spPr bwMode="auto">
            <a:xfrm>
              <a:off x="2344" y="131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标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70709" name="Rectangle 24"/>
            <p:cNvSpPr>
              <a:spLocks noChangeArrowheads="1"/>
            </p:cNvSpPr>
            <p:nvPr/>
          </p:nvSpPr>
          <p:spPr bwMode="auto">
            <a:xfrm>
              <a:off x="2476" y="131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志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70710" name="Rectangle 25"/>
            <p:cNvSpPr>
              <a:spLocks noChangeArrowheads="1"/>
            </p:cNvSpPr>
            <p:nvPr/>
          </p:nvSpPr>
          <p:spPr bwMode="auto">
            <a:xfrm>
              <a:off x="2678" y="1227"/>
              <a:ext cx="1267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70711" name="Rectangle 26"/>
            <p:cNvSpPr>
              <a:spLocks noChangeArrowheads="1"/>
            </p:cNvSpPr>
            <p:nvPr/>
          </p:nvSpPr>
          <p:spPr bwMode="auto">
            <a:xfrm>
              <a:off x="3153" y="1311"/>
              <a:ext cx="3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片偏移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70712" name="Rectangle 27"/>
            <p:cNvSpPr>
              <a:spLocks noChangeArrowheads="1"/>
            </p:cNvSpPr>
            <p:nvPr/>
          </p:nvSpPr>
          <p:spPr bwMode="auto">
            <a:xfrm>
              <a:off x="567" y="1488"/>
              <a:ext cx="845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70713" name="Rectangle 28"/>
            <p:cNvSpPr>
              <a:spLocks noChangeArrowheads="1"/>
            </p:cNvSpPr>
            <p:nvPr/>
          </p:nvSpPr>
          <p:spPr bwMode="auto">
            <a:xfrm>
              <a:off x="779" y="1572"/>
              <a:ext cx="4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生存时间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70714" name="Rectangle 29"/>
            <p:cNvSpPr>
              <a:spLocks noChangeArrowheads="1"/>
            </p:cNvSpPr>
            <p:nvPr/>
          </p:nvSpPr>
          <p:spPr bwMode="auto">
            <a:xfrm>
              <a:off x="1412" y="1488"/>
              <a:ext cx="844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70715" name="Rectangle 30"/>
            <p:cNvSpPr>
              <a:spLocks noChangeArrowheads="1"/>
            </p:cNvSpPr>
            <p:nvPr/>
          </p:nvSpPr>
          <p:spPr bwMode="auto">
            <a:xfrm>
              <a:off x="1702" y="1572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协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70716" name="Rectangle 31"/>
            <p:cNvSpPr>
              <a:spLocks noChangeArrowheads="1"/>
            </p:cNvSpPr>
            <p:nvPr/>
          </p:nvSpPr>
          <p:spPr bwMode="auto">
            <a:xfrm>
              <a:off x="1860" y="1572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议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70717" name="Rectangle 32"/>
            <p:cNvSpPr>
              <a:spLocks noChangeArrowheads="1"/>
            </p:cNvSpPr>
            <p:nvPr/>
          </p:nvSpPr>
          <p:spPr bwMode="auto">
            <a:xfrm>
              <a:off x="2256" y="1488"/>
              <a:ext cx="1689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70718" name="Rectangle 33"/>
            <p:cNvSpPr>
              <a:spLocks noChangeArrowheads="1"/>
            </p:cNvSpPr>
            <p:nvPr/>
          </p:nvSpPr>
          <p:spPr bwMode="auto">
            <a:xfrm>
              <a:off x="2837" y="1572"/>
              <a:ext cx="56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头部校验和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70719" name="Rectangle 34"/>
            <p:cNvSpPr>
              <a:spLocks noChangeArrowheads="1"/>
            </p:cNvSpPr>
            <p:nvPr/>
          </p:nvSpPr>
          <p:spPr bwMode="auto">
            <a:xfrm>
              <a:off x="567" y="1748"/>
              <a:ext cx="3378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70720" name="Rectangle 35"/>
            <p:cNvSpPr>
              <a:spLocks noChangeArrowheads="1"/>
            </p:cNvSpPr>
            <p:nvPr/>
          </p:nvSpPr>
          <p:spPr bwMode="auto">
            <a:xfrm>
              <a:off x="1973" y="1832"/>
              <a:ext cx="12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6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源</a:t>
              </a:r>
              <a:endParaRPr lang="zh-CN" altLang="en-US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70721" name="Rectangle 36"/>
            <p:cNvSpPr>
              <a:spLocks noChangeArrowheads="1"/>
            </p:cNvSpPr>
            <p:nvPr/>
          </p:nvSpPr>
          <p:spPr bwMode="auto">
            <a:xfrm>
              <a:off x="2154" y="1824"/>
              <a:ext cx="12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600" u="none">
                  <a:solidFill>
                    <a:srgbClr val="003399"/>
                  </a:solidFill>
                  <a:ea typeface="Gulim" pitchFamily="34" charset="-127"/>
                </a:rPr>
                <a:t>IP</a:t>
              </a:r>
              <a:endParaRPr lang="en-US" altLang="zh-CN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70722" name="Rectangle 37"/>
            <p:cNvSpPr>
              <a:spLocks noChangeArrowheads="1"/>
            </p:cNvSpPr>
            <p:nvPr/>
          </p:nvSpPr>
          <p:spPr bwMode="auto">
            <a:xfrm>
              <a:off x="2293" y="1832"/>
              <a:ext cx="2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6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地址</a:t>
              </a:r>
              <a:endParaRPr lang="zh-CN" altLang="en-US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70723" name="Rectangle 38"/>
            <p:cNvSpPr>
              <a:spLocks noChangeArrowheads="1"/>
            </p:cNvSpPr>
            <p:nvPr/>
          </p:nvSpPr>
          <p:spPr bwMode="auto">
            <a:xfrm>
              <a:off x="567" y="2009"/>
              <a:ext cx="3378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70724" name="Rectangle 39"/>
            <p:cNvSpPr>
              <a:spLocks noChangeArrowheads="1"/>
            </p:cNvSpPr>
            <p:nvPr/>
          </p:nvSpPr>
          <p:spPr bwMode="auto">
            <a:xfrm>
              <a:off x="1927" y="2093"/>
              <a:ext cx="2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6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目的</a:t>
              </a:r>
              <a:endParaRPr lang="zh-CN" altLang="en-US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70725" name="Rectangle 40"/>
            <p:cNvSpPr>
              <a:spLocks noChangeArrowheads="1"/>
            </p:cNvSpPr>
            <p:nvPr/>
          </p:nvSpPr>
          <p:spPr bwMode="auto">
            <a:xfrm>
              <a:off x="2212" y="2085"/>
              <a:ext cx="12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600" u="none">
                  <a:solidFill>
                    <a:srgbClr val="003399"/>
                  </a:solidFill>
                  <a:ea typeface="Gulim" pitchFamily="34" charset="-127"/>
                </a:rPr>
                <a:t>IP</a:t>
              </a:r>
              <a:endParaRPr lang="en-US" altLang="zh-CN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70726" name="Rectangle 41"/>
            <p:cNvSpPr>
              <a:spLocks noChangeArrowheads="1"/>
            </p:cNvSpPr>
            <p:nvPr/>
          </p:nvSpPr>
          <p:spPr bwMode="auto">
            <a:xfrm>
              <a:off x="2384" y="2093"/>
              <a:ext cx="2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6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地址</a:t>
              </a:r>
              <a:endParaRPr lang="zh-CN" altLang="en-US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70727" name="Rectangle 42"/>
            <p:cNvSpPr>
              <a:spLocks noChangeArrowheads="1"/>
            </p:cNvSpPr>
            <p:nvPr/>
          </p:nvSpPr>
          <p:spPr bwMode="auto">
            <a:xfrm>
              <a:off x="567" y="2269"/>
              <a:ext cx="2745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70728" name="Rectangle 43"/>
            <p:cNvSpPr>
              <a:spLocks noChangeArrowheads="1"/>
            </p:cNvSpPr>
            <p:nvPr/>
          </p:nvSpPr>
          <p:spPr bwMode="auto">
            <a:xfrm>
              <a:off x="567" y="2269"/>
              <a:ext cx="2745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70729" name="Rectangle 44"/>
            <p:cNvSpPr>
              <a:spLocks noChangeArrowheads="1"/>
            </p:cNvSpPr>
            <p:nvPr/>
          </p:nvSpPr>
          <p:spPr bwMode="auto">
            <a:xfrm>
              <a:off x="1702" y="2353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选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70730" name="Rectangle 45"/>
            <p:cNvSpPr>
              <a:spLocks noChangeArrowheads="1"/>
            </p:cNvSpPr>
            <p:nvPr/>
          </p:nvSpPr>
          <p:spPr bwMode="auto">
            <a:xfrm>
              <a:off x="2071" y="2353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项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70731" name="Rectangle 46"/>
            <p:cNvSpPr>
              <a:spLocks noChangeArrowheads="1"/>
            </p:cNvSpPr>
            <p:nvPr/>
          </p:nvSpPr>
          <p:spPr bwMode="auto">
            <a:xfrm>
              <a:off x="3312" y="2269"/>
              <a:ext cx="633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70732" name="Rectangle 47"/>
            <p:cNvSpPr>
              <a:spLocks noChangeArrowheads="1"/>
            </p:cNvSpPr>
            <p:nvPr/>
          </p:nvSpPr>
          <p:spPr bwMode="auto">
            <a:xfrm>
              <a:off x="3312" y="2269"/>
              <a:ext cx="633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70733" name="Rectangle 48"/>
            <p:cNvSpPr>
              <a:spLocks noChangeArrowheads="1"/>
            </p:cNvSpPr>
            <p:nvPr/>
          </p:nvSpPr>
          <p:spPr bwMode="auto">
            <a:xfrm>
              <a:off x="3470" y="2353"/>
              <a:ext cx="3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填充域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70734" name="Rectangle 49"/>
            <p:cNvSpPr>
              <a:spLocks noChangeArrowheads="1"/>
            </p:cNvSpPr>
            <p:nvPr/>
          </p:nvSpPr>
          <p:spPr bwMode="auto">
            <a:xfrm>
              <a:off x="567" y="2530"/>
              <a:ext cx="3378" cy="435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70735" name="Freeform 50"/>
            <p:cNvSpPr>
              <a:spLocks noEditPoints="1"/>
            </p:cNvSpPr>
            <p:nvPr/>
          </p:nvSpPr>
          <p:spPr bwMode="auto">
            <a:xfrm>
              <a:off x="3941" y="964"/>
              <a:ext cx="404" cy="7"/>
            </a:xfrm>
            <a:custGeom>
              <a:avLst/>
              <a:gdLst>
                <a:gd name="T0" fmla="*/ 8 w 736"/>
                <a:gd name="T1" fmla="*/ 0 h 16"/>
                <a:gd name="T2" fmla="*/ 56 w 736"/>
                <a:gd name="T3" fmla="*/ 0 h 16"/>
                <a:gd name="T4" fmla="*/ 64 w 736"/>
                <a:gd name="T5" fmla="*/ 8 h 16"/>
                <a:gd name="T6" fmla="*/ 56 w 736"/>
                <a:gd name="T7" fmla="*/ 16 h 16"/>
                <a:gd name="T8" fmla="*/ 8 w 736"/>
                <a:gd name="T9" fmla="*/ 16 h 16"/>
                <a:gd name="T10" fmla="*/ 0 w 736"/>
                <a:gd name="T11" fmla="*/ 8 h 16"/>
                <a:gd name="T12" fmla="*/ 8 w 736"/>
                <a:gd name="T13" fmla="*/ 0 h 16"/>
                <a:gd name="T14" fmla="*/ 104 w 736"/>
                <a:gd name="T15" fmla="*/ 0 h 16"/>
                <a:gd name="T16" fmla="*/ 152 w 736"/>
                <a:gd name="T17" fmla="*/ 0 h 16"/>
                <a:gd name="T18" fmla="*/ 160 w 736"/>
                <a:gd name="T19" fmla="*/ 8 h 16"/>
                <a:gd name="T20" fmla="*/ 152 w 736"/>
                <a:gd name="T21" fmla="*/ 16 h 16"/>
                <a:gd name="T22" fmla="*/ 104 w 736"/>
                <a:gd name="T23" fmla="*/ 16 h 16"/>
                <a:gd name="T24" fmla="*/ 96 w 736"/>
                <a:gd name="T25" fmla="*/ 8 h 16"/>
                <a:gd name="T26" fmla="*/ 104 w 736"/>
                <a:gd name="T27" fmla="*/ 0 h 16"/>
                <a:gd name="T28" fmla="*/ 200 w 736"/>
                <a:gd name="T29" fmla="*/ 0 h 16"/>
                <a:gd name="T30" fmla="*/ 248 w 736"/>
                <a:gd name="T31" fmla="*/ 0 h 16"/>
                <a:gd name="T32" fmla="*/ 256 w 736"/>
                <a:gd name="T33" fmla="*/ 8 h 16"/>
                <a:gd name="T34" fmla="*/ 248 w 736"/>
                <a:gd name="T35" fmla="*/ 16 h 16"/>
                <a:gd name="T36" fmla="*/ 200 w 736"/>
                <a:gd name="T37" fmla="*/ 16 h 16"/>
                <a:gd name="T38" fmla="*/ 192 w 736"/>
                <a:gd name="T39" fmla="*/ 8 h 16"/>
                <a:gd name="T40" fmla="*/ 200 w 736"/>
                <a:gd name="T41" fmla="*/ 0 h 16"/>
                <a:gd name="T42" fmla="*/ 296 w 736"/>
                <a:gd name="T43" fmla="*/ 0 h 16"/>
                <a:gd name="T44" fmla="*/ 344 w 736"/>
                <a:gd name="T45" fmla="*/ 0 h 16"/>
                <a:gd name="T46" fmla="*/ 352 w 736"/>
                <a:gd name="T47" fmla="*/ 8 h 16"/>
                <a:gd name="T48" fmla="*/ 344 w 736"/>
                <a:gd name="T49" fmla="*/ 16 h 16"/>
                <a:gd name="T50" fmla="*/ 296 w 736"/>
                <a:gd name="T51" fmla="*/ 16 h 16"/>
                <a:gd name="T52" fmla="*/ 288 w 736"/>
                <a:gd name="T53" fmla="*/ 8 h 16"/>
                <a:gd name="T54" fmla="*/ 296 w 736"/>
                <a:gd name="T55" fmla="*/ 0 h 16"/>
                <a:gd name="T56" fmla="*/ 392 w 736"/>
                <a:gd name="T57" fmla="*/ 0 h 16"/>
                <a:gd name="T58" fmla="*/ 440 w 736"/>
                <a:gd name="T59" fmla="*/ 0 h 16"/>
                <a:gd name="T60" fmla="*/ 448 w 736"/>
                <a:gd name="T61" fmla="*/ 8 h 16"/>
                <a:gd name="T62" fmla="*/ 440 w 736"/>
                <a:gd name="T63" fmla="*/ 16 h 16"/>
                <a:gd name="T64" fmla="*/ 392 w 736"/>
                <a:gd name="T65" fmla="*/ 16 h 16"/>
                <a:gd name="T66" fmla="*/ 384 w 736"/>
                <a:gd name="T67" fmla="*/ 8 h 16"/>
                <a:gd name="T68" fmla="*/ 392 w 736"/>
                <a:gd name="T69" fmla="*/ 0 h 16"/>
                <a:gd name="T70" fmla="*/ 488 w 736"/>
                <a:gd name="T71" fmla="*/ 0 h 16"/>
                <a:gd name="T72" fmla="*/ 536 w 736"/>
                <a:gd name="T73" fmla="*/ 0 h 16"/>
                <a:gd name="T74" fmla="*/ 544 w 736"/>
                <a:gd name="T75" fmla="*/ 8 h 16"/>
                <a:gd name="T76" fmla="*/ 536 w 736"/>
                <a:gd name="T77" fmla="*/ 16 h 16"/>
                <a:gd name="T78" fmla="*/ 488 w 736"/>
                <a:gd name="T79" fmla="*/ 16 h 16"/>
                <a:gd name="T80" fmla="*/ 480 w 736"/>
                <a:gd name="T81" fmla="*/ 8 h 16"/>
                <a:gd name="T82" fmla="*/ 488 w 736"/>
                <a:gd name="T83" fmla="*/ 0 h 16"/>
                <a:gd name="T84" fmla="*/ 584 w 736"/>
                <a:gd name="T85" fmla="*/ 0 h 16"/>
                <a:gd name="T86" fmla="*/ 632 w 736"/>
                <a:gd name="T87" fmla="*/ 0 h 16"/>
                <a:gd name="T88" fmla="*/ 640 w 736"/>
                <a:gd name="T89" fmla="*/ 8 h 16"/>
                <a:gd name="T90" fmla="*/ 632 w 736"/>
                <a:gd name="T91" fmla="*/ 16 h 16"/>
                <a:gd name="T92" fmla="*/ 584 w 736"/>
                <a:gd name="T93" fmla="*/ 16 h 16"/>
                <a:gd name="T94" fmla="*/ 576 w 736"/>
                <a:gd name="T95" fmla="*/ 8 h 16"/>
                <a:gd name="T96" fmla="*/ 584 w 736"/>
                <a:gd name="T97" fmla="*/ 0 h 16"/>
                <a:gd name="T98" fmla="*/ 680 w 736"/>
                <a:gd name="T99" fmla="*/ 0 h 16"/>
                <a:gd name="T100" fmla="*/ 728 w 736"/>
                <a:gd name="T101" fmla="*/ 0 h 16"/>
                <a:gd name="T102" fmla="*/ 736 w 736"/>
                <a:gd name="T103" fmla="*/ 8 h 16"/>
                <a:gd name="T104" fmla="*/ 728 w 736"/>
                <a:gd name="T105" fmla="*/ 16 h 16"/>
                <a:gd name="T106" fmla="*/ 680 w 736"/>
                <a:gd name="T107" fmla="*/ 16 h 16"/>
                <a:gd name="T108" fmla="*/ 672 w 736"/>
                <a:gd name="T109" fmla="*/ 8 h 16"/>
                <a:gd name="T110" fmla="*/ 680 w 736"/>
                <a:gd name="T111" fmla="*/ 0 h 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36"/>
                <a:gd name="T169" fmla="*/ 0 h 16"/>
                <a:gd name="T170" fmla="*/ 736 w 736"/>
                <a:gd name="T171" fmla="*/ 16 h 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36" h="16">
                  <a:moveTo>
                    <a:pt x="8" y="0"/>
                  </a:moveTo>
                  <a:lnTo>
                    <a:pt x="56" y="0"/>
                  </a:lnTo>
                  <a:cubicBezTo>
                    <a:pt x="61" y="0"/>
                    <a:pt x="64" y="4"/>
                    <a:pt x="64" y="8"/>
                  </a:cubicBezTo>
                  <a:cubicBezTo>
                    <a:pt x="64" y="13"/>
                    <a:pt x="61" y="16"/>
                    <a:pt x="56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04" y="0"/>
                  </a:moveTo>
                  <a:lnTo>
                    <a:pt x="152" y="0"/>
                  </a:lnTo>
                  <a:cubicBezTo>
                    <a:pt x="157" y="0"/>
                    <a:pt x="160" y="4"/>
                    <a:pt x="160" y="8"/>
                  </a:cubicBezTo>
                  <a:cubicBezTo>
                    <a:pt x="160" y="13"/>
                    <a:pt x="157" y="16"/>
                    <a:pt x="152" y="16"/>
                  </a:cubicBezTo>
                  <a:lnTo>
                    <a:pt x="104" y="16"/>
                  </a:lnTo>
                  <a:cubicBezTo>
                    <a:pt x="100" y="16"/>
                    <a:pt x="96" y="13"/>
                    <a:pt x="96" y="8"/>
                  </a:cubicBezTo>
                  <a:cubicBezTo>
                    <a:pt x="96" y="4"/>
                    <a:pt x="100" y="0"/>
                    <a:pt x="104" y="0"/>
                  </a:cubicBezTo>
                  <a:close/>
                  <a:moveTo>
                    <a:pt x="200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200" y="16"/>
                  </a:lnTo>
                  <a:cubicBezTo>
                    <a:pt x="196" y="16"/>
                    <a:pt x="192" y="13"/>
                    <a:pt x="192" y="8"/>
                  </a:cubicBezTo>
                  <a:cubicBezTo>
                    <a:pt x="192" y="4"/>
                    <a:pt x="196" y="0"/>
                    <a:pt x="200" y="0"/>
                  </a:cubicBezTo>
                  <a:close/>
                  <a:moveTo>
                    <a:pt x="296" y="0"/>
                  </a:moveTo>
                  <a:lnTo>
                    <a:pt x="344" y="0"/>
                  </a:lnTo>
                  <a:cubicBezTo>
                    <a:pt x="349" y="0"/>
                    <a:pt x="352" y="4"/>
                    <a:pt x="352" y="8"/>
                  </a:cubicBezTo>
                  <a:cubicBezTo>
                    <a:pt x="352" y="13"/>
                    <a:pt x="349" y="16"/>
                    <a:pt x="344" y="16"/>
                  </a:cubicBezTo>
                  <a:lnTo>
                    <a:pt x="296" y="16"/>
                  </a:lnTo>
                  <a:cubicBezTo>
                    <a:pt x="292" y="16"/>
                    <a:pt x="288" y="13"/>
                    <a:pt x="288" y="8"/>
                  </a:cubicBezTo>
                  <a:cubicBezTo>
                    <a:pt x="288" y="4"/>
                    <a:pt x="292" y="0"/>
                    <a:pt x="296" y="0"/>
                  </a:cubicBezTo>
                  <a:close/>
                  <a:moveTo>
                    <a:pt x="392" y="0"/>
                  </a:moveTo>
                  <a:lnTo>
                    <a:pt x="440" y="0"/>
                  </a:lnTo>
                  <a:cubicBezTo>
                    <a:pt x="445" y="0"/>
                    <a:pt x="448" y="4"/>
                    <a:pt x="448" y="8"/>
                  </a:cubicBezTo>
                  <a:cubicBezTo>
                    <a:pt x="448" y="13"/>
                    <a:pt x="445" y="16"/>
                    <a:pt x="440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488" y="0"/>
                  </a:moveTo>
                  <a:lnTo>
                    <a:pt x="536" y="0"/>
                  </a:lnTo>
                  <a:cubicBezTo>
                    <a:pt x="541" y="0"/>
                    <a:pt x="544" y="4"/>
                    <a:pt x="544" y="8"/>
                  </a:cubicBezTo>
                  <a:cubicBezTo>
                    <a:pt x="544" y="13"/>
                    <a:pt x="541" y="16"/>
                    <a:pt x="536" y="16"/>
                  </a:cubicBezTo>
                  <a:lnTo>
                    <a:pt x="488" y="16"/>
                  </a:lnTo>
                  <a:cubicBezTo>
                    <a:pt x="484" y="16"/>
                    <a:pt x="480" y="13"/>
                    <a:pt x="480" y="8"/>
                  </a:cubicBezTo>
                  <a:cubicBezTo>
                    <a:pt x="480" y="4"/>
                    <a:pt x="484" y="0"/>
                    <a:pt x="488" y="0"/>
                  </a:cubicBezTo>
                  <a:close/>
                  <a:moveTo>
                    <a:pt x="584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584" y="16"/>
                  </a:lnTo>
                  <a:cubicBezTo>
                    <a:pt x="580" y="16"/>
                    <a:pt x="576" y="13"/>
                    <a:pt x="576" y="8"/>
                  </a:cubicBezTo>
                  <a:cubicBezTo>
                    <a:pt x="576" y="4"/>
                    <a:pt x="580" y="0"/>
                    <a:pt x="584" y="0"/>
                  </a:cubicBezTo>
                  <a:close/>
                  <a:moveTo>
                    <a:pt x="680" y="0"/>
                  </a:moveTo>
                  <a:lnTo>
                    <a:pt x="728" y="0"/>
                  </a:lnTo>
                  <a:cubicBezTo>
                    <a:pt x="733" y="0"/>
                    <a:pt x="736" y="4"/>
                    <a:pt x="736" y="8"/>
                  </a:cubicBezTo>
                  <a:cubicBezTo>
                    <a:pt x="736" y="13"/>
                    <a:pt x="733" y="16"/>
                    <a:pt x="728" y="16"/>
                  </a:cubicBezTo>
                  <a:lnTo>
                    <a:pt x="680" y="16"/>
                  </a:lnTo>
                  <a:cubicBezTo>
                    <a:pt x="676" y="16"/>
                    <a:pt x="672" y="13"/>
                    <a:pt x="672" y="8"/>
                  </a:cubicBezTo>
                  <a:cubicBezTo>
                    <a:pt x="672" y="4"/>
                    <a:pt x="676" y="0"/>
                    <a:pt x="680" y="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0736" name="Freeform 51"/>
            <p:cNvSpPr>
              <a:spLocks noEditPoints="1"/>
            </p:cNvSpPr>
            <p:nvPr/>
          </p:nvSpPr>
          <p:spPr bwMode="auto">
            <a:xfrm>
              <a:off x="3941" y="2527"/>
              <a:ext cx="404" cy="7"/>
            </a:xfrm>
            <a:custGeom>
              <a:avLst/>
              <a:gdLst>
                <a:gd name="T0" fmla="*/ 8 w 736"/>
                <a:gd name="T1" fmla="*/ 0 h 16"/>
                <a:gd name="T2" fmla="*/ 56 w 736"/>
                <a:gd name="T3" fmla="*/ 0 h 16"/>
                <a:gd name="T4" fmla="*/ 64 w 736"/>
                <a:gd name="T5" fmla="*/ 8 h 16"/>
                <a:gd name="T6" fmla="*/ 56 w 736"/>
                <a:gd name="T7" fmla="*/ 16 h 16"/>
                <a:gd name="T8" fmla="*/ 8 w 736"/>
                <a:gd name="T9" fmla="*/ 16 h 16"/>
                <a:gd name="T10" fmla="*/ 0 w 736"/>
                <a:gd name="T11" fmla="*/ 8 h 16"/>
                <a:gd name="T12" fmla="*/ 8 w 736"/>
                <a:gd name="T13" fmla="*/ 0 h 16"/>
                <a:gd name="T14" fmla="*/ 104 w 736"/>
                <a:gd name="T15" fmla="*/ 0 h 16"/>
                <a:gd name="T16" fmla="*/ 152 w 736"/>
                <a:gd name="T17" fmla="*/ 0 h 16"/>
                <a:gd name="T18" fmla="*/ 160 w 736"/>
                <a:gd name="T19" fmla="*/ 8 h 16"/>
                <a:gd name="T20" fmla="*/ 152 w 736"/>
                <a:gd name="T21" fmla="*/ 16 h 16"/>
                <a:gd name="T22" fmla="*/ 104 w 736"/>
                <a:gd name="T23" fmla="*/ 16 h 16"/>
                <a:gd name="T24" fmla="*/ 96 w 736"/>
                <a:gd name="T25" fmla="*/ 8 h 16"/>
                <a:gd name="T26" fmla="*/ 104 w 736"/>
                <a:gd name="T27" fmla="*/ 0 h 16"/>
                <a:gd name="T28" fmla="*/ 200 w 736"/>
                <a:gd name="T29" fmla="*/ 0 h 16"/>
                <a:gd name="T30" fmla="*/ 248 w 736"/>
                <a:gd name="T31" fmla="*/ 0 h 16"/>
                <a:gd name="T32" fmla="*/ 256 w 736"/>
                <a:gd name="T33" fmla="*/ 8 h 16"/>
                <a:gd name="T34" fmla="*/ 248 w 736"/>
                <a:gd name="T35" fmla="*/ 16 h 16"/>
                <a:gd name="T36" fmla="*/ 200 w 736"/>
                <a:gd name="T37" fmla="*/ 16 h 16"/>
                <a:gd name="T38" fmla="*/ 192 w 736"/>
                <a:gd name="T39" fmla="*/ 8 h 16"/>
                <a:gd name="T40" fmla="*/ 200 w 736"/>
                <a:gd name="T41" fmla="*/ 0 h 16"/>
                <a:gd name="T42" fmla="*/ 296 w 736"/>
                <a:gd name="T43" fmla="*/ 0 h 16"/>
                <a:gd name="T44" fmla="*/ 344 w 736"/>
                <a:gd name="T45" fmla="*/ 0 h 16"/>
                <a:gd name="T46" fmla="*/ 352 w 736"/>
                <a:gd name="T47" fmla="*/ 8 h 16"/>
                <a:gd name="T48" fmla="*/ 344 w 736"/>
                <a:gd name="T49" fmla="*/ 16 h 16"/>
                <a:gd name="T50" fmla="*/ 296 w 736"/>
                <a:gd name="T51" fmla="*/ 16 h 16"/>
                <a:gd name="T52" fmla="*/ 288 w 736"/>
                <a:gd name="T53" fmla="*/ 8 h 16"/>
                <a:gd name="T54" fmla="*/ 296 w 736"/>
                <a:gd name="T55" fmla="*/ 0 h 16"/>
                <a:gd name="T56" fmla="*/ 392 w 736"/>
                <a:gd name="T57" fmla="*/ 0 h 16"/>
                <a:gd name="T58" fmla="*/ 440 w 736"/>
                <a:gd name="T59" fmla="*/ 0 h 16"/>
                <a:gd name="T60" fmla="*/ 448 w 736"/>
                <a:gd name="T61" fmla="*/ 8 h 16"/>
                <a:gd name="T62" fmla="*/ 440 w 736"/>
                <a:gd name="T63" fmla="*/ 16 h 16"/>
                <a:gd name="T64" fmla="*/ 392 w 736"/>
                <a:gd name="T65" fmla="*/ 16 h 16"/>
                <a:gd name="T66" fmla="*/ 384 w 736"/>
                <a:gd name="T67" fmla="*/ 8 h 16"/>
                <a:gd name="T68" fmla="*/ 392 w 736"/>
                <a:gd name="T69" fmla="*/ 0 h 16"/>
                <a:gd name="T70" fmla="*/ 488 w 736"/>
                <a:gd name="T71" fmla="*/ 0 h 16"/>
                <a:gd name="T72" fmla="*/ 536 w 736"/>
                <a:gd name="T73" fmla="*/ 0 h 16"/>
                <a:gd name="T74" fmla="*/ 544 w 736"/>
                <a:gd name="T75" fmla="*/ 8 h 16"/>
                <a:gd name="T76" fmla="*/ 536 w 736"/>
                <a:gd name="T77" fmla="*/ 16 h 16"/>
                <a:gd name="T78" fmla="*/ 488 w 736"/>
                <a:gd name="T79" fmla="*/ 16 h 16"/>
                <a:gd name="T80" fmla="*/ 480 w 736"/>
                <a:gd name="T81" fmla="*/ 8 h 16"/>
                <a:gd name="T82" fmla="*/ 488 w 736"/>
                <a:gd name="T83" fmla="*/ 0 h 16"/>
                <a:gd name="T84" fmla="*/ 584 w 736"/>
                <a:gd name="T85" fmla="*/ 0 h 16"/>
                <a:gd name="T86" fmla="*/ 632 w 736"/>
                <a:gd name="T87" fmla="*/ 0 h 16"/>
                <a:gd name="T88" fmla="*/ 640 w 736"/>
                <a:gd name="T89" fmla="*/ 8 h 16"/>
                <a:gd name="T90" fmla="*/ 632 w 736"/>
                <a:gd name="T91" fmla="*/ 16 h 16"/>
                <a:gd name="T92" fmla="*/ 584 w 736"/>
                <a:gd name="T93" fmla="*/ 16 h 16"/>
                <a:gd name="T94" fmla="*/ 576 w 736"/>
                <a:gd name="T95" fmla="*/ 8 h 16"/>
                <a:gd name="T96" fmla="*/ 584 w 736"/>
                <a:gd name="T97" fmla="*/ 0 h 16"/>
                <a:gd name="T98" fmla="*/ 680 w 736"/>
                <a:gd name="T99" fmla="*/ 0 h 16"/>
                <a:gd name="T100" fmla="*/ 728 w 736"/>
                <a:gd name="T101" fmla="*/ 0 h 16"/>
                <a:gd name="T102" fmla="*/ 736 w 736"/>
                <a:gd name="T103" fmla="*/ 8 h 16"/>
                <a:gd name="T104" fmla="*/ 728 w 736"/>
                <a:gd name="T105" fmla="*/ 16 h 16"/>
                <a:gd name="T106" fmla="*/ 680 w 736"/>
                <a:gd name="T107" fmla="*/ 16 h 16"/>
                <a:gd name="T108" fmla="*/ 672 w 736"/>
                <a:gd name="T109" fmla="*/ 8 h 16"/>
                <a:gd name="T110" fmla="*/ 680 w 736"/>
                <a:gd name="T111" fmla="*/ 0 h 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36"/>
                <a:gd name="T169" fmla="*/ 0 h 16"/>
                <a:gd name="T170" fmla="*/ 736 w 736"/>
                <a:gd name="T171" fmla="*/ 16 h 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36" h="16">
                  <a:moveTo>
                    <a:pt x="8" y="0"/>
                  </a:moveTo>
                  <a:lnTo>
                    <a:pt x="56" y="0"/>
                  </a:lnTo>
                  <a:cubicBezTo>
                    <a:pt x="61" y="0"/>
                    <a:pt x="64" y="4"/>
                    <a:pt x="64" y="8"/>
                  </a:cubicBezTo>
                  <a:cubicBezTo>
                    <a:pt x="64" y="13"/>
                    <a:pt x="61" y="16"/>
                    <a:pt x="56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04" y="0"/>
                  </a:moveTo>
                  <a:lnTo>
                    <a:pt x="152" y="0"/>
                  </a:lnTo>
                  <a:cubicBezTo>
                    <a:pt x="157" y="0"/>
                    <a:pt x="160" y="4"/>
                    <a:pt x="160" y="8"/>
                  </a:cubicBezTo>
                  <a:cubicBezTo>
                    <a:pt x="160" y="13"/>
                    <a:pt x="157" y="16"/>
                    <a:pt x="152" y="16"/>
                  </a:cubicBezTo>
                  <a:lnTo>
                    <a:pt x="104" y="16"/>
                  </a:lnTo>
                  <a:cubicBezTo>
                    <a:pt x="100" y="16"/>
                    <a:pt x="96" y="13"/>
                    <a:pt x="96" y="8"/>
                  </a:cubicBezTo>
                  <a:cubicBezTo>
                    <a:pt x="96" y="4"/>
                    <a:pt x="100" y="0"/>
                    <a:pt x="104" y="0"/>
                  </a:cubicBezTo>
                  <a:close/>
                  <a:moveTo>
                    <a:pt x="200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200" y="16"/>
                  </a:lnTo>
                  <a:cubicBezTo>
                    <a:pt x="196" y="16"/>
                    <a:pt x="192" y="13"/>
                    <a:pt x="192" y="8"/>
                  </a:cubicBezTo>
                  <a:cubicBezTo>
                    <a:pt x="192" y="4"/>
                    <a:pt x="196" y="0"/>
                    <a:pt x="200" y="0"/>
                  </a:cubicBezTo>
                  <a:close/>
                  <a:moveTo>
                    <a:pt x="296" y="0"/>
                  </a:moveTo>
                  <a:lnTo>
                    <a:pt x="344" y="0"/>
                  </a:lnTo>
                  <a:cubicBezTo>
                    <a:pt x="349" y="0"/>
                    <a:pt x="352" y="4"/>
                    <a:pt x="352" y="8"/>
                  </a:cubicBezTo>
                  <a:cubicBezTo>
                    <a:pt x="352" y="13"/>
                    <a:pt x="349" y="16"/>
                    <a:pt x="344" y="16"/>
                  </a:cubicBezTo>
                  <a:lnTo>
                    <a:pt x="296" y="16"/>
                  </a:lnTo>
                  <a:cubicBezTo>
                    <a:pt x="292" y="16"/>
                    <a:pt x="288" y="13"/>
                    <a:pt x="288" y="8"/>
                  </a:cubicBezTo>
                  <a:cubicBezTo>
                    <a:pt x="288" y="4"/>
                    <a:pt x="292" y="0"/>
                    <a:pt x="296" y="0"/>
                  </a:cubicBezTo>
                  <a:close/>
                  <a:moveTo>
                    <a:pt x="392" y="0"/>
                  </a:moveTo>
                  <a:lnTo>
                    <a:pt x="440" y="0"/>
                  </a:lnTo>
                  <a:cubicBezTo>
                    <a:pt x="445" y="0"/>
                    <a:pt x="448" y="4"/>
                    <a:pt x="448" y="8"/>
                  </a:cubicBezTo>
                  <a:cubicBezTo>
                    <a:pt x="448" y="13"/>
                    <a:pt x="445" y="16"/>
                    <a:pt x="440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488" y="0"/>
                  </a:moveTo>
                  <a:lnTo>
                    <a:pt x="536" y="0"/>
                  </a:lnTo>
                  <a:cubicBezTo>
                    <a:pt x="541" y="0"/>
                    <a:pt x="544" y="4"/>
                    <a:pt x="544" y="8"/>
                  </a:cubicBezTo>
                  <a:cubicBezTo>
                    <a:pt x="544" y="13"/>
                    <a:pt x="541" y="16"/>
                    <a:pt x="536" y="16"/>
                  </a:cubicBezTo>
                  <a:lnTo>
                    <a:pt x="488" y="16"/>
                  </a:lnTo>
                  <a:cubicBezTo>
                    <a:pt x="484" y="16"/>
                    <a:pt x="480" y="13"/>
                    <a:pt x="480" y="8"/>
                  </a:cubicBezTo>
                  <a:cubicBezTo>
                    <a:pt x="480" y="4"/>
                    <a:pt x="484" y="0"/>
                    <a:pt x="488" y="0"/>
                  </a:cubicBezTo>
                  <a:close/>
                  <a:moveTo>
                    <a:pt x="584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584" y="16"/>
                  </a:lnTo>
                  <a:cubicBezTo>
                    <a:pt x="580" y="16"/>
                    <a:pt x="576" y="13"/>
                    <a:pt x="576" y="8"/>
                  </a:cubicBezTo>
                  <a:cubicBezTo>
                    <a:pt x="576" y="4"/>
                    <a:pt x="580" y="0"/>
                    <a:pt x="584" y="0"/>
                  </a:cubicBezTo>
                  <a:close/>
                  <a:moveTo>
                    <a:pt x="680" y="0"/>
                  </a:moveTo>
                  <a:lnTo>
                    <a:pt x="728" y="0"/>
                  </a:lnTo>
                  <a:cubicBezTo>
                    <a:pt x="733" y="0"/>
                    <a:pt x="736" y="4"/>
                    <a:pt x="736" y="8"/>
                  </a:cubicBezTo>
                  <a:cubicBezTo>
                    <a:pt x="736" y="13"/>
                    <a:pt x="733" y="16"/>
                    <a:pt x="728" y="16"/>
                  </a:cubicBezTo>
                  <a:lnTo>
                    <a:pt x="680" y="16"/>
                  </a:lnTo>
                  <a:cubicBezTo>
                    <a:pt x="676" y="16"/>
                    <a:pt x="672" y="13"/>
                    <a:pt x="672" y="8"/>
                  </a:cubicBezTo>
                  <a:cubicBezTo>
                    <a:pt x="672" y="4"/>
                    <a:pt x="676" y="0"/>
                    <a:pt x="680" y="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0737" name="Rectangle 52"/>
            <p:cNvSpPr>
              <a:spLocks noChangeArrowheads="1"/>
            </p:cNvSpPr>
            <p:nvPr/>
          </p:nvSpPr>
          <p:spPr bwMode="auto">
            <a:xfrm>
              <a:off x="1755" y="270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数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70738" name="Rectangle 53"/>
            <p:cNvSpPr>
              <a:spLocks noChangeArrowheads="1"/>
            </p:cNvSpPr>
            <p:nvPr/>
          </p:nvSpPr>
          <p:spPr bwMode="auto">
            <a:xfrm>
              <a:off x="2071" y="270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据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70739" name="Rectangle 54"/>
            <p:cNvSpPr>
              <a:spLocks noChangeArrowheads="1"/>
            </p:cNvSpPr>
            <p:nvPr/>
          </p:nvSpPr>
          <p:spPr bwMode="auto">
            <a:xfrm>
              <a:off x="2389" y="270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部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70740" name="Rectangle 55"/>
            <p:cNvSpPr>
              <a:spLocks noChangeArrowheads="1"/>
            </p:cNvSpPr>
            <p:nvPr/>
          </p:nvSpPr>
          <p:spPr bwMode="auto">
            <a:xfrm>
              <a:off x="2705" y="270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分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70741" name="Freeform 57"/>
            <p:cNvSpPr>
              <a:spLocks noEditPoints="1"/>
            </p:cNvSpPr>
            <p:nvPr/>
          </p:nvSpPr>
          <p:spPr bwMode="auto">
            <a:xfrm>
              <a:off x="4204" y="1011"/>
              <a:ext cx="9" cy="637"/>
            </a:xfrm>
            <a:custGeom>
              <a:avLst/>
              <a:gdLst>
                <a:gd name="T0" fmla="*/ 16 w 16"/>
                <a:gd name="T1" fmla="*/ 56 h 1408"/>
                <a:gd name="T2" fmla="*/ 0 w 16"/>
                <a:gd name="T3" fmla="*/ 56 h 1408"/>
                <a:gd name="T4" fmla="*/ 8 w 16"/>
                <a:gd name="T5" fmla="*/ 0 h 1408"/>
                <a:gd name="T6" fmla="*/ 16 w 16"/>
                <a:gd name="T7" fmla="*/ 104 h 1408"/>
                <a:gd name="T8" fmla="*/ 8 w 16"/>
                <a:gd name="T9" fmla="*/ 160 h 1408"/>
                <a:gd name="T10" fmla="*/ 0 w 16"/>
                <a:gd name="T11" fmla="*/ 104 h 1408"/>
                <a:gd name="T12" fmla="*/ 16 w 16"/>
                <a:gd name="T13" fmla="*/ 104 h 1408"/>
                <a:gd name="T14" fmla="*/ 16 w 16"/>
                <a:gd name="T15" fmla="*/ 248 h 1408"/>
                <a:gd name="T16" fmla="*/ 0 w 16"/>
                <a:gd name="T17" fmla="*/ 248 h 1408"/>
                <a:gd name="T18" fmla="*/ 8 w 16"/>
                <a:gd name="T19" fmla="*/ 192 h 1408"/>
                <a:gd name="T20" fmla="*/ 16 w 16"/>
                <a:gd name="T21" fmla="*/ 296 h 1408"/>
                <a:gd name="T22" fmla="*/ 8 w 16"/>
                <a:gd name="T23" fmla="*/ 352 h 1408"/>
                <a:gd name="T24" fmla="*/ 0 w 16"/>
                <a:gd name="T25" fmla="*/ 296 h 1408"/>
                <a:gd name="T26" fmla="*/ 16 w 16"/>
                <a:gd name="T27" fmla="*/ 296 h 1408"/>
                <a:gd name="T28" fmla="*/ 16 w 16"/>
                <a:gd name="T29" fmla="*/ 440 h 1408"/>
                <a:gd name="T30" fmla="*/ 0 w 16"/>
                <a:gd name="T31" fmla="*/ 440 h 1408"/>
                <a:gd name="T32" fmla="*/ 8 w 16"/>
                <a:gd name="T33" fmla="*/ 384 h 1408"/>
                <a:gd name="T34" fmla="*/ 16 w 16"/>
                <a:gd name="T35" fmla="*/ 488 h 1408"/>
                <a:gd name="T36" fmla="*/ 8 w 16"/>
                <a:gd name="T37" fmla="*/ 544 h 1408"/>
                <a:gd name="T38" fmla="*/ 0 w 16"/>
                <a:gd name="T39" fmla="*/ 488 h 1408"/>
                <a:gd name="T40" fmla="*/ 16 w 16"/>
                <a:gd name="T41" fmla="*/ 488 h 1408"/>
                <a:gd name="T42" fmla="*/ 16 w 16"/>
                <a:gd name="T43" fmla="*/ 632 h 1408"/>
                <a:gd name="T44" fmla="*/ 0 w 16"/>
                <a:gd name="T45" fmla="*/ 632 h 1408"/>
                <a:gd name="T46" fmla="*/ 8 w 16"/>
                <a:gd name="T47" fmla="*/ 576 h 1408"/>
                <a:gd name="T48" fmla="*/ 16 w 16"/>
                <a:gd name="T49" fmla="*/ 680 h 1408"/>
                <a:gd name="T50" fmla="*/ 8 w 16"/>
                <a:gd name="T51" fmla="*/ 736 h 1408"/>
                <a:gd name="T52" fmla="*/ 0 w 16"/>
                <a:gd name="T53" fmla="*/ 680 h 1408"/>
                <a:gd name="T54" fmla="*/ 16 w 16"/>
                <a:gd name="T55" fmla="*/ 680 h 1408"/>
                <a:gd name="T56" fmla="*/ 16 w 16"/>
                <a:gd name="T57" fmla="*/ 824 h 1408"/>
                <a:gd name="T58" fmla="*/ 0 w 16"/>
                <a:gd name="T59" fmla="*/ 824 h 1408"/>
                <a:gd name="T60" fmla="*/ 8 w 16"/>
                <a:gd name="T61" fmla="*/ 768 h 1408"/>
                <a:gd name="T62" fmla="*/ 16 w 16"/>
                <a:gd name="T63" fmla="*/ 872 h 1408"/>
                <a:gd name="T64" fmla="*/ 8 w 16"/>
                <a:gd name="T65" fmla="*/ 928 h 1408"/>
                <a:gd name="T66" fmla="*/ 0 w 16"/>
                <a:gd name="T67" fmla="*/ 872 h 1408"/>
                <a:gd name="T68" fmla="*/ 16 w 16"/>
                <a:gd name="T69" fmla="*/ 872 h 1408"/>
                <a:gd name="T70" fmla="*/ 16 w 16"/>
                <a:gd name="T71" fmla="*/ 1016 h 1408"/>
                <a:gd name="T72" fmla="*/ 0 w 16"/>
                <a:gd name="T73" fmla="*/ 1016 h 1408"/>
                <a:gd name="T74" fmla="*/ 8 w 16"/>
                <a:gd name="T75" fmla="*/ 960 h 1408"/>
                <a:gd name="T76" fmla="*/ 16 w 16"/>
                <a:gd name="T77" fmla="*/ 1064 h 1408"/>
                <a:gd name="T78" fmla="*/ 8 w 16"/>
                <a:gd name="T79" fmla="*/ 1120 h 1408"/>
                <a:gd name="T80" fmla="*/ 0 w 16"/>
                <a:gd name="T81" fmla="*/ 1064 h 1408"/>
                <a:gd name="T82" fmla="*/ 16 w 16"/>
                <a:gd name="T83" fmla="*/ 1064 h 1408"/>
                <a:gd name="T84" fmla="*/ 16 w 16"/>
                <a:gd name="T85" fmla="*/ 1208 h 1408"/>
                <a:gd name="T86" fmla="*/ 0 w 16"/>
                <a:gd name="T87" fmla="*/ 1208 h 1408"/>
                <a:gd name="T88" fmla="*/ 8 w 16"/>
                <a:gd name="T89" fmla="*/ 1152 h 1408"/>
                <a:gd name="T90" fmla="*/ 16 w 16"/>
                <a:gd name="T91" fmla="*/ 1256 h 1408"/>
                <a:gd name="T92" fmla="*/ 8 w 16"/>
                <a:gd name="T93" fmla="*/ 1312 h 1408"/>
                <a:gd name="T94" fmla="*/ 0 w 16"/>
                <a:gd name="T95" fmla="*/ 1256 h 1408"/>
                <a:gd name="T96" fmla="*/ 16 w 16"/>
                <a:gd name="T97" fmla="*/ 1256 h 1408"/>
                <a:gd name="T98" fmla="*/ 16 w 16"/>
                <a:gd name="T99" fmla="*/ 1400 h 1408"/>
                <a:gd name="T100" fmla="*/ 0 w 16"/>
                <a:gd name="T101" fmla="*/ 1400 h 1408"/>
                <a:gd name="T102" fmla="*/ 8 w 16"/>
                <a:gd name="T103" fmla="*/ 1344 h 140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"/>
                <a:gd name="T157" fmla="*/ 0 h 1408"/>
                <a:gd name="T158" fmla="*/ 16 w 16"/>
                <a:gd name="T159" fmla="*/ 1408 h 140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" h="1408">
                  <a:moveTo>
                    <a:pt x="16" y="8"/>
                  </a:moveTo>
                  <a:lnTo>
                    <a:pt x="16" y="56"/>
                  </a:lnTo>
                  <a:cubicBezTo>
                    <a:pt x="16" y="61"/>
                    <a:pt x="13" y="64"/>
                    <a:pt x="8" y="64"/>
                  </a:cubicBezTo>
                  <a:cubicBezTo>
                    <a:pt x="4" y="64"/>
                    <a:pt x="0" y="61"/>
                    <a:pt x="0" y="56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  <a:moveTo>
                    <a:pt x="16" y="104"/>
                  </a:moveTo>
                  <a:lnTo>
                    <a:pt x="16" y="152"/>
                  </a:lnTo>
                  <a:cubicBezTo>
                    <a:pt x="16" y="157"/>
                    <a:pt x="13" y="160"/>
                    <a:pt x="8" y="160"/>
                  </a:cubicBezTo>
                  <a:cubicBezTo>
                    <a:pt x="4" y="160"/>
                    <a:pt x="0" y="157"/>
                    <a:pt x="0" y="152"/>
                  </a:cubicBezTo>
                  <a:lnTo>
                    <a:pt x="0" y="104"/>
                  </a:lnTo>
                  <a:cubicBezTo>
                    <a:pt x="0" y="100"/>
                    <a:pt x="4" y="96"/>
                    <a:pt x="8" y="96"/>
                  </a:cubicBezTo>
                  <a:cubicBezTo>
                    <a:pt x="13" y="96"/>
                    <a:pt x="16" y="100"/>
                    <a:pt x="16" y="104"/>
                  </a:cubicBezTo>
                  <a:close/>
                  <a:moveTo>
                    <a:pt x="16" y="200"/>
                  </a:moveTo>
                  <a:lnTo>
                    <a:pt x="16" y="248"/>
                  </a:lnTo>
                  <a:cubicBezTo>
                    <a:pt x="16" y="253"/>
                    <a:pt x="13" y="256"/>
                    <a:pt x="8" y="256"/>
                  </a:cubicBezTo>
                  <a:cubicBezTo>
                    <a:pt x="4" y="256"/>
                    <a:pt x="0" y="253"/>
                    <a:pt x="0" y="248"/>
                  </a:cubicBezTo>
                  <a:lnTo>
                    <a:pt x="0" y="200"/>
                  </a:lnTo>
                  <a:cubicBezTo>
                    <a:pt x="0" y="196"/>
                    <a:pt x="4" y="192"/>
                    <a:pt x="8" y="192"/>
                  </a:cubicBezTo>
                  <a:cubicBezTo>
                    <a:pt x="13" y="192"/>
                    <a:pt x="16" y="196"/>
                    <a:pt x="16" y="200"/>
                  </a:cubicBezTo>
                  <a:close/>
                  <a:moveTo>
                    <a:pt x="16" y="296"/>
                  </a:moveTo>
                  <a:lnTo>
                    <a:pt x="16" y="344"/>
                  </a:lnTo>
                  <a:cubicBezTo>
                    <a:pt x="16" y="349"/>
                    <a:pt x="13" y="352"/>
                    <a:pt x="8" y="352"/>
                  </a:cubicBezTo>
                  <a:cubicBezTo>
                    <a:pt x="4" y="352"/>
                    <a:pt x="0" y="349"/>
                    <a:pt x="0" y="344"/>
                  </a:cubicBezTo>
                  <a:lnTo>
                    <a:pt x="0" y="296"/>
                  </a:lnTo>
                  <a:cubicBezTo>
                    <a:pt x="0" y="292"/>
                    <a:pt x="4" y="288"/>
                    <a:pt x="8" y="288"/>
                  </a:cubicBezTo>
                  <a:cubicBezTo>
                    <a:pt x="13" y="288"/>
                    <a:pt x="16" y="292"/>
                    <a:pt x="16" y="296"/>
                  </a:cubicBezTo>
                  <a:close/>
                  <a:moveTo>
                    <a:pt x="16" y="392"/>
                  </a:moveTo>
                  <a:lnTo>
                    <a:pt x="16" y="440"/>
                  </a:lnTo>
                  <a:cubicBezTo>
                    <a:pt x="16" y="445"/>
                    <a:pt x="13" y="448"/>
                    <a:pt x="8" y="448"/>
                  </a:cubicBezTo>
                  <a:cubicBezTo>
                    <a:pt x="4" y="448"/>
                    <a:pt x="0" y="445"/>
                    <a:pt x="0" y="440"/>
                  </a:cubicBezTo>
                  <a:lnTo>
                    <a:pt x="0" y="392"/>
                  </a:lnTo>
                  <a:cubicBezTo>
                    <a:pt x="0" y="388"/>
                    <a:pt x="4" y="384"/>
                    <a:pt x="8" y="384"/>
                  </a:cubicBezTo>
                  <a:cubicBezTo>
                    <a:pt x="13" y="384"/>
                    <a:pt x="16" y="388"/>
                    <a:pt x="16" y="392"/>
                  </a:cubicBezTo>
                  <a:close/>
                  <a:moveTo>
                    <a:pt x="16" y="488"/>
                  </a:moveTo>
                  <a:lnTo>
                    <a:pt x="16" y="536"/>
                  </a:lnTo>
                  <a:cubicBezTo>
                    <a:pt x="16" y="541"/>
                    <a:pt x="13" y="544"/>
                    <a:pt x="8" y="544"/>
                  </a:cubicBezTo>
                  <a:cubicBezTo>
                    <a:pt x="4" y="544"/>
                    <a:pt x="0" y="541"/>
                    <a:pt x="0" y="536"/>
                  </a:cubicBezTo>
                  <a:lnTo>
                    <a:pt x="0" y="488"/>
                  </a:lnTo>
                  <a:cubicBezTo>
                    <a:pt x="0" y="484"/>
                    <a:pt x="4" y="480"/>
                    <a:pt x="8" y="480"/>
                  </a:cubicBezTo>
                  <a:cubicBezTo>
                    <a:pt x="13" y="480"/>
                    <a:pt x="16" y="484"/>
                    <a:pt x="16" y="488"/>
                  </a:cubicBezTo>
                  <a:close/>
                  <a:moveTo>
                    <a:pt x="16" y="584"/>
                  </a:moveTo>
                  <a:lnTo>
                    <a:pt x="16" y="632"/>
                  </a:lnTo>
                  <a:cubicBezTo>
                    <a:pt x="16" y="637"/>
                    <a:pt x="13" y="640"/>
                    <a:pt x="8" y="640"/>
                  </a:cubicBezTo>
                  <a:cubicBezTo>
                    <a:pt x="4" y="640"/>
                    <a:pt x="0" y="637"/>
                    <a:pt x="0" y="632"/>
                  </a:cubicBezTo>
                  <a:lnTo>
                    <a:pt x="0" y="584"/>
                  </a:lnTo>
                  <a:cubicBezTo>
                    <a:pt x="0" y="580"/>
                    <a:pt x="4" y="576"/>
                    <a:pt x="8" y="576"/>
                  </a:cubicBezTo>
                  <a:cubicBezTo>
                    <a:pt x="13" y="576"/>
                    <a:pt x="16" y="580"/>
                    <a:pt x="16" y="584"/>
                  </a:cubicBezTo>
                  <a:close/>
                  <a:moveTo>
                    <a:pt x="16" y="680"/>
                  </a:moveTo>
                  <a:lnTo>
                    <a:pt x="16" y="728"/>
                  </a:lnTo>
                  <a:cubicBezTo>
                    <a:pt x="16" y="733"/>
                    <a:pt x="13" y="736"/>
                    <a:pt x="8" y="736"/>
                  </a:cubicBezTo>
                  <a:cubicBezTo>
                    <a:pt x="4" y="736"/>
                    <a:pt x="0" y="733"/>
                    <a:pt x="0" y="728"/>
                  </a:cubicBezTo>
                  <a:lnTo>
                    <a:pt x="0" y="680"/>
                  </a:lnTo>
                  <a:cubicBezTo>
                    <a:pt x="0" y="676"/>
                    <a:pt x="4" y="672"/>
                    <a:pt x="8" y="672"/>
                  </a:cubicBezTo>
                  <a:cubicBezTo>
                    <a:pt x="13" y="672"/>
                    <a:pt x="16" y="676"/>
                    <a:pt x="16" y="680"/>
                  </a:cubicBezTo>
                  <a:close/>
                  <a:moveTo>
                    <a:pt x="16" y="776"/>
                  </a:moveTo>
                  <a:lnTo>
                    <a:pt x="16" y="824"/>
                  </a:lnTo>
                  <a:cubicBezTo>
                    <a:pt x="16" y="829"/>
                    <a:pt x="13" y="832"/>
                    <a:pt x="8" y="832"/>
                  </a:cubicBezTo>
                  <a:cubicBezTo>
                    <a:pt x="4" y="832"/>
                    <a:pt x="0" y="829"/>
                    <a:pt x="0" y="824"/>
                  </a:cubicBezTo>
                  <a:lnTo>
                    <a:pt x="0" y="776"/>
                  </a:lnTo>
                  <a:cubicBezTo>
                    <a:pt x="0" y="772"/>
                    <a:pt x="4" y="768"/>
                    <a:pt x="8" y="768"/>
                  </a:cubicBezTo>
                  <a:cubicBezTo>
                    <a:pt x="13" y="768"/>
                    <a:pt x="16" y="772"/>
                    <a:pt x="16" y="776"/>
                  </a:cubicBezTo>
                  <a:close/>
                  <a:moveTo>
                    <a:pt x="16" y="872"/>
                  </a:moveTo>
                  <a:lnTo>
                    <a:pt x="16" y="920"/>
                  </a:lnTo>
                  <a:cubicBezTo>
                    <a:pt x="16" y="925"/>
                    <a:pt x="13" y="928"/>
                    <a:pt x="8" y="928"/>
                  </a:cubicBezTo>
                  <a:cubicBezTo>
                    <a:pt x="4" y="928"/>
                    <a:pt x="0" y="925"/>
                    <a:pt x="0" y="920"/>
                  </a:cubicBezTo>
                  <a:lnTo>
                    <a:pt x="0" y="872"/>
                  </a:lnTo>
                  <a:cubicBezTo>
                    <a:pt x="0" y="868"/>
                    <a:pt x="4" y="864"/>
                    <a:pt x="8" y="864"/>
                  </a:cubicBezTo>
                  <a:cubicBezTo>
                    <a:pt x="13" y="864"/>
                    <a:pt x="16" y="868"/>
                    <a:pt x="16" y="872"/>
                  </a:cubicBezTo>
                  <a:close/>
                  <a:moveTo>
                    <a:pt x="16" y="968"/>
                  </a:moveTo>
                  <a:lnTo>
                    <a:pt x="16" y="1016"/>
                  </a:lnTo>
                  <a:cubicBezTo>
                    <a:pt x="16" y="1021"/>
                    <a:pt x="13" y="1024"/>
                    <a:pt x="8" y="1024"/>
                  </a:cubicBezTo>
                  <a:cubicBezTo>
                    <a:pt x="4" y="1024"/>
                    <a:pt x="0" y="1021"/>
                    <a:pt x="0" y="1016"/>
                  </a:cubicBezTo>
                  <a:lnTo>
                    <a:pt x="0" y="968"/>
                  </a:lnTo>
                  <a:cubicBezTo>
                    <a:pt x="0" y="964"/>
                    <a:pt x="4" y="960"/>
                    <a:pt x="8" y="960"/>
                  </a:cubicBezTo>
                  <a:cubicBezTo>
                    <a:pt x="13" y="960"/>
                    <a:pt x="16" y="964"/>
                    <a:pt x="16" y="968"/>
                  </a:cubicBezTo>
                  <a:close/>
                  <a:moveTo>
                    <a:pt x="16" y="1064"/>
                  </a:moveTo>
                  <a:lnTo>
                    <a:pt x="16" y="1112"/>
                  </a:lnTo>
                  <a:cubicBezTo>
                    <a:pt x="16" y="1117"/>
                    <a:pt x="13" y="1120"/>
                    <a:pt x="8" y="1120"/>
                  </a:cubicBezTo>
                  <a:cubicBezTo>
                    <a:pt x="4" y="1120"/>
                    <a:pt x="0" y="1117"/>
                    <a:pt x="0" y="1112"/>
                  </a:cubicBezTo>
                  <a:lnTo>
                    <a:pt x="0" y="1064"/>
                  </a:lnTo>
                  <a:cubicBezTo>
                    <a:pt x="0" y="1060"/>
                    <a:pt x="4" y="1056"/>
                    <a:pt x="8" y="1056"/>
                  </a:cubicBezTo>
                  <a:cubicBezTo>
                    <a:pt x="13" y="1056"/>
                    <a:pt x="16" y="1060"/>
                    <a:pt x="16" y="1064"/>
                  </a:cubicBezTo>
                  <a:close/>
                  <a:moveTo>
                    <a:pt x="16" y="1160"/>
                  </a:moveTo>
                  <a:lnTo>
                    <a:pt x="16" y="1208"/>
                  </a:lnTo>
                  <a:cubicBezTo>
                    <a:pt x="16" y="1213"/>
                    <a:pt x="13" y="1216"/>
                    <a:pt x="8" y="1216"/>
                  </a:cubicBezTo>
                  <a:cubicBezTo>
                    <a:pt x="4" y="1216"/>
                    <a:pt x="0" y="1213"/>
                    <a:pt x="0" y="1208"/>
                  </a:cubicBezTo>
                  <a:lnTo>
                    <a:pt x="0" y="1160"/>
                  </a:lnTo>
                  <a:cubicBezTo>
                    <a:pt x="0" y="1156"/>
                    <a:pt x="4" y="1152"/>
                    <a:pt x="8" y="1152"/>
                  </a:cubicBezTo>
                  <a:cubicBezTo>
                    <a:pt x="13" y="1152"/>
                    <a:pt x="16" y="1156"/>
                    <a:pt x="16" y="1160"/>
                  </a:cubicBezTo>
                  <a:close/>
                  <a:moveTo>
                    <a:pt x="16" y="1256"/>
                  </a:moveTo>
                  <a:lnTo>
                    <a:pt x="16" y="1304"/>
                  </a:lnTo>
                  <a:cubicBezTo>
                    <a:pt x="16" y="1309"/>
                    <a:pt x="13" y="1312"/>
                    <a:pt x="8" y="1312"/>
                  </a:cubicBezTo>
                  <a:cubicBezTo>
                    <a:pt x="4" y="1312"/>
                    <a:pt x="0" y="1309"/>
                    <a:pt x="0" y="1304"/>
                  </a:cubicBezTo>
                  <a:lnTo>
                    <a:pt x="0" y="1256"/>
                  </a:lnTo>
                  <a:cubicBezTo>
                    <a:pt x="0" y="1252"/>
                    <a:pt x="4" y="1248"/>
                    <a:pt x="8" y="1248"/>
                  </a:cubicBezTo>
                  <a:cubicBezTo>
                    <a:pt x="13" y="1248"/>
                    <a:pt x="16" y="1252"/>
                    <a:pt x="16" y="1256"/>
                  </a:cubicBezTo>
                  <a:close/>
                  <a:moveTo>
                    <a:pt x="16" y="1352"/>
                  </a:moveTo>
                  <a:lnTo>
                    <a:pt x="16" y="1400"/>
                  </a:lnTo>
                  <a:cubicBezTo>
                    <a:pt x="16" y="1405"/>
                    <a:pt x="13" y="1408"/>
                    <a:pt x="8" y="1408"/>
                  </a:cubicBezTo>
                  <a:cubicBezTo>
                    <a:pt x="4" y="1408"/>
                    <a:pt x="0" y="1405"/>
                    <a:pt x="0" y="1400"/>
                  </a:cubicBezTo>
                  <a:lnTo>
                    <a:pt x="0" y="1352"/>
                  </a:lnTo>
                  <a:cubicBezTo>
                    <a:pt x="0" y="1348"/>
                    <a:pt x="4" y="1344"/>
                    <a:pt x="8" y="1344"/>
                  </a:cubicBezTo>
                  <a:cubicBezTo>
                    <a:pt x="13" y="1344"/>
                    <a:pt x="16" y="1348"/>
                    <a:pt x="16" y="1352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0742" name="Freeform 58"/>
            <p:cNvSpPr>
              <a:spLocks/>
            </p:cNvSpPr>
            <p:nvPr/>
          </p:nvSpPr>
          <p:spPr bwMode="auto">
            <a:xfrm>
              <a:off x="4171" y="967"/>
              <a:ext cx="76" cy="63"/>
            </a:xfrm>
            <a:custGeom>
              <a:avLst/>
              <a:gdLst>
                <a:gd name="T0" fmla="*/ 69 w 138"/>
                <a:gd name="T1" fmla="*/ 0 h 139"/>
                <a:gd name="T2" fmla="*/ 138 w 138"/>
                <a:gd name="T3" fmla="*/ 139 h 139"/>
                <a:gd name="T4" fmla="*/ 0 w 138"/>
                <a:gd name="T5" fmla="*/ 139 h 139"/>
                <a:gd name="T6" fmla="*/ 69 w 138"/>
                <a:gd name="T7" fmla="*/ 0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139"/>
                <a:gd name="T14" fmla="*/ 138 w 138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139">
                  <a:moveTo>
                    <a:pt x="69" y="0"/>
                  </a:moveTo>
                  <a:lnTo>
                    <a:pt x="138" y="139"/>
                  </a:lnTo>
                  <a:cubicBezTo>
                    <a:pt x="95" y="117"/>
                    <a:pt x="44" y="117"/>
                    <a:pt x="0" y="139"/>
                  </a:cubicBezTo>
                  <a:lnTo>
                    <a:pt x="69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0743" name="Freeform 59"/>
            <p:cNvSpPr>
              <a:spLocks noEditPoints="1"/>
            </p:cNvSpPr>
            <p:nvPr/>
          </p:nvSpPr>
          <p:spPr bwMode="auto">
            <a:xfrm>
              <a:off x="4204" y="1832"/>
              <a:ext cx="9" cy="637"/>
            </a:xfrm>
            <a:custGeom>
              <a:avLst/>
              <a:gdLst>
                <a:gd name="T0" fmla="*/ 16 w 16"/>
                <a:gd name="T1" fmla="*/ 56 h 1408"/>
                <a:gd name="T2" fmla="*/ 0 w 16"/>
                <a:gd name="T3" fmla="*/ 56 h 1408"/>
                <a:gd name="T4" fmla="*/ 8 w 16"/>
                <a:gd name="T5" fmla="*/ 0 h 1408"/>
                <a:gd name="T6" fmla="*/ 16 w 16"/>
                <a:gd name="T7" fmla="*/ 104 h 1408"/>
                <a:gd name="T8" fmla="*/ 8 w 16"/>
                <a:gd name="T9" fmla="*/ 160 h 1408"/>
                <a:gd name="T10" fmla="*/ 0 w 16"/>
                <a:gd name="T11" fmla="*/ 104 h 1408"/>
                <a:gd name="T12" fmla="*/ 16 w 16"/>
                <a:gd name="T13" fmla="*/ 104 h 1408"/>
                <a:gd name="T14" fmla="*/ 16 w 16"/>
                <a:gd name="T15" fmla="*/ 248 h 1408"/>
                <a:gd name="T16" fmla="*/ 0 w 16"/>
                <a:gd name="T17" fmla="*/ 248 h 1408"/>
                <a:gd name="T18" fmla="*/ 8 w 16"/>
                <a:gd name="T19" fmla="*/ 192 h 1408"/>
                <a:gd name="T20" fmla="*/ 16 w 16"/>
                <a:gd name="T21" fmla="*/ 296 h 1408"/>
                <a:gd name="T22" fmla="*/ 8 w 16"/>
                <a:gd name="T23" fmla="*/ 352 h 1408"/>
                <a:gd name="T24" fmla="*/ 0 w 16"/>
                <a:gd name="T25" fmla="*/ 296 h 1408"/>
                <a:gd name="T26" fmla="*/ 16 w 16"/>
                <a:gd name="T27" fmla="*/ 296 h 1408"/>
                <a:gd name="T28" fmla="*/ 16 w 16"/>
                <a:gd name="T29" fmla="*/ 440 h 1408"/>
                <a:gd name="T30" fmla="*/ 0 w 16"/>
                <a:gd name="T31" fmla="*/ 440 h 1408"/>
                <a:gd name="T32" fmla="*/ 8 w 16"/>
                <a:gd name="T33" fmla="*/ 384 h 1408"/>
                <a:gd name="T34" fmla="*/ 16 w 16"/>
                <a:gd name="T35" fmla="*/ 488 h 1408"/>
                <a:gd name="T36" fmla="*/ 8 w 16"/>
                <a:gd name="T37" fmla="*/ 544 h 1408"/>
                <a:gd name="T38" fmla="*/ 0 w 16"/>
                <a:gd name="T39" fmla="*/ 488 h 1408"/>
                <a:gd name="T40" fmla="*/ 16 w 16"/>
                <a:gd name="T41" fmla="*/ 488 h 1408"/>
                <a:gd name="T42" fmla="*/ 16 w 16"/>
                <a:gd name="T43" fmla="*/ 632 h 1408"/>
                <a:gd name="T44" fmla="*/ 0 w 16"/>
                <a:gd name="T45" fmla="*/ 632 h 1408"/>
                <a:gd name="T46" fmla="*/ 8 w 16"/>
                <a:gd name="T47" fmla="*/ 576 h 1408"/>
                <a:gd name="T48" fmla="*/ 16 w 16"/>
                <a:gd name="T49" fmla="*/ 680 h 1408"/>
                <a:gd name="T50" fmla="*/ 8 w 16"/>
                <a:gd name="T51" fmla="*/ 736 h 1408"/>
                <a:gd name="T52" fmla="*/ 0 w 16"/>
                <a:gd name="T53" fmla="*/ 680 h 1408"/>
                <a:gd name="T54" fmla="*/ 16 w 16"/>
                <a:gd name="T55" fmla="*/ 680 h 1408"/>
                <a:gd name="T56" fmla="*/ 16 w 16"/>
                <a:gd name="T57" fmla="*/ 824 h 1408"/>
                <a:gd name="T58" fmla="*/ 0 w 16"/>
                <a:gd name="T59" fmla="*/ 824 h 1408"/>
                <a:gd name="T60" fmla="*/ 8 w 16"/>
                <a:gd name="T61" fmla="*/ 768 h 1408"/>
                <a:gd name="T62" fmla="*/ 16 w 16"/>
                <a:gd name="T63" fmla="*/ 872 h 1408"/>
                <a:gd name="T64" fmla="*/ 8 w 16"/>
                <a:gd name="T65" fmla="*/ 928 h 1408"/>
                <a:gd name="T66" fmla="*/ 0 w 16"/>
                <a:gd name="T67" fmla="*/ 872 h 1408"/>
                <a:gd name="T68" fmla="*/ 16 w 16"/>
                <a:gd name="T69" fmla="*/ 872 h 1408"/>
                <a:gd name="T70" fmla="*/ 16 w 16"/>
                <a:gd name="T71" fmla="*/ 1016 h 1408"/>
                <a:gd name="T72" fmla="*/ 0 w 16"/>
                <a:gd name="T73" fmla="*/ 1016 h 1408"/>
                <a:gd name="T74" fmla="*/ 8 w 16"/>
                <a:gd name="T75" fmla="*/ 960 h 1408"/>
                <a:gd name="T76" fmla="*/ 16 w 16"/>
                <a:gd name="T77" fmla="*/ 1064 h 1408"/>
                <a:gd name="T78" fmla="*/ 8 w 16"/>
                <a:gd name="T79" fmla="*/ 1120 h 1408"/>
                <a:gd name="T80" fmla="*/ 0 w 16"/>
                <a:gd name="T81" fmla="*/ 1064 h 1408"/>
                <a:gd name="T82" fmla="*/ 16 w 16"/>
                <a:gd name="T83" fmla="*/ 1064 h 1408"/>
                <a:gd name="T84" fmla="*/ 16 w 16"/>
                <a:gd name="T85" fmla="*/ 1208 h 1408"/>
                <a:gd name="T86" fmla="*/ 0 w 16"/>
                <a:gd name="T87" fmla="*/ 1208 h 1408"/>
                <a:gd name="T88" fmla="*/ 8 w 16"/>
                <a:gd name="T89" fmla="*/ 1152 h 1408"/>
                <a:gd name="T90" fmla="*/ 16 w 16"/>
                <a:gd name="T91" fmla="*/ 1256 h 1408"/>
                <a:gd name="T92" fmla="*/ 8 w 16"/>
                <a:gd name="T93" fmla="*/ 1312 h 1408"/>
                <a:gd name="T94" fmla="*/ 0 w 16"/>
                <a:gd name="T95" fmla="*/ 1256 h 1408"/>
                <a:gd name="T96" fmla="*/ 16 w 16"/>
                <a:gd name="T97" fmla="*/ 1256 h 1408"/>
                <a:gd name="T98" fmla="*/ 16 w 16"/>
                <a:gd name="T99" fmla="*/ 1400 h 1408"/>
                <a:gd name="T100" fmla="*/ 0 w 16"/>
                <a:gd name="T101" fmla="*/ 1400 h 1408"/>
                <a:gd name="T102" fmla="*/ 8 w 16"/>
                <a:gd name="T103" fmla="*/ 1344 h 140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"/>
                <a:gd name="T157" fmla="*/ 0 h 1408"/>
                <a:gd name="T158" fmla="*/ 16 w 16"/>
                <a:gd name="T159" fmla="*/ 1408 h 140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" h="1408">
                  <a:moveTo>
                    <a:pt x="16" y="8"/>
                  </a:moveTo>
                  <a:lnTo>
                    <a:pt x="16" y="56"/>
                  </a:lnTo>
                  <a:cubicBezTo>
                    <a:pt x="16" y="61"/>
                    <a:pt x="13" y="64"/>
                    <a:pt x="8" y="64"/>
                  </a:cubicBezTo>
                  <a:cubicBezTo>
                    <a:pt x="4" y="64"/>
                    <a:pt x="0" y="61"/>
                    <a:pt x="0" y="56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  <a:moveTo>
                    <a:pt x="16" y="104"/>
                  </a:moveTo>
                  <a:lnTo>
                    <a:pt x="16" y="152"/>
                  </a:lnTo>
                  <a:cubicBezTo>
                    <a:pt x="16" y="157"/>
                    <a:pt x="13" y="160"/>
                    <a:pt x="8" y="160"/>
                  </a:cubicBezTo>
                  <a:cubicBezTo>
                    <a:pt x="4" y="160"/>
                    <a:pt x="0" y="157"/>
                    <a:pt x="0" y="152"/>
                  </a:cubicBezTo>
                  <a:lnTo>
                    <a:pt x="0" y="104"/>
                  </a:lnTo>
                  <a:cubicBezTo>
                    <a:pt x="0" y="100"/>
                    <a:pt x="4" y="96"/>
                    <a:pt x="8" y="96"/>
                  </a:cubicBezTo>
                  <a:cubicBezTo>
                    <a:pt x="13" y="96"/>
                    <a:pt x="16" y="100"/>
                    <a:pt x="16" y="104"/>
                  </a:cubicBezTo>
                  <a:close/>
                  <a:moveTo>
                    <a:pt x="16" y="200"/>
                  </a:moveTo>
                  <a:lnTo>
                    <a:pt x="16" y="248"/>
                  </a:lnTo>
                  <a:cubicBezTo>
                    <a:pt x="16" y="253"/>
                    <a:pt x="13" y="256"/>
                    <a:pt x="8" y="256"/>
                  </a:cubicBezTo>
                  <a:cubicBezTo>
                    <a:pt x="4" y="256"/>
                    <a:pt x="0" y="253"/>
                    <a:pt x="0" y="248"/>
                  </a:cubicBezTo>
                  <a:lnTo>
                    <a:pt x="0" y="200"/>
                  </a:lnTo>
                  <a:cubicBezTo>
                    <a:pt x="0" y="196"/>
                    <a:pt x="4" y="192"/>
                    <a:pt x="8" y="192"/>
                  </a:cubicBezTo>
                  <a:cubicBezTo>
                    <a:pt x="13" y="192"/>
                    <a:pt x="16" y="196"/>
                    <a:pt x="16" y="200"/>
                  </a:cubicBezTo>
                  <a:close/>
                  <a:moveTo>
                    <a:pt x="16" y="296"/>
                  </a:moveTo>
                  <a:lnTo>
                    <a:pt x="16" y="344"/>
                  </a:lnTo>
                  <a:cubicBezTo>
                    <a:pt x="16" y="349"/>
                    <a:pt x="13" y="352"/>
                    <a:pt x="8" y="352"/>
                  </a:cubicBezTo>
                  <a:cubicBezTo>
                    <a:pt x="4" y="352"/>
                    <a:pt x="0" y="349"/>
                    <a:pt x="0" y="344"/>
                  </a:cubicBezTo>
                  <a:lnTo>
                    <a:pt x="0" y="296"/>
                  </a:lnTo>
                  <a:cubicBezTo>
                    <a:pt x="0" y="292"/>
                    <a:pt x="4" y="288"/>
                    <a:pt x="8" y="288"/>
                  </a:cubicBezTo>
                  <a:cubicBezTo>
                    <a:pt x="13" y="288"/>
                    <a:pt x="16" y="292"/>
                    <a:pt x="16" y="296"/>
                  </a:cubicBezTo>
                  <a:close/>
                  <a:moveTo>
                    <a:pt x="16" y="392"/>
                  </a:moveTo>
                  <a:lnTo>
                    <a:pt x="16" y="440"/>
                  </a:lnTo>
                  <a:cubicBezTo>
                    <a:pt x="16" y="445"/>
                    <a:pt x="13" y="448"/>
                    <a:pt x="8" y="448"/>
                  </a:cubicBezTo>
                  <a:cubicBezTo>
                    <a:pt x="4" y="448"/>
                    <a:pt x="0" y="445"/>
                    <a:pt x="0" y="440"/>
                  </a:cubicBezTo>
                  <a:lnTo>
                    <a:pt x="0" y="392"/>
                  </a:lnTo>
                  <a:cubicBezTo>
                    <a:pt x="0" y="388"/>
                    <a:pt x="4" y="384"/>
                    <a:pt x="8" y="384"/>
                  </a:cubicBezTo>
                  <a:cubicBezTo>
                    <a:pt x="13" y="384"/>
                    <a:pt x="16" y="388"/>
                    <a:pt x="16" y="392"/>
                  </a:cubicBezTo>
                  <a:close/>
                  <a:moveTo>
                    <a:pt x="16" y="488"/>
                  </a:moveTo>
                  <a:lnTo>
                    <a:pt x="16" y="536"/>
                  </a:lnTo>
                  <a:cubicBezTo>
                    <a:pt x="16" y="541"/>
                    <a:pt x="13" y="544"/>
                    <a:pt x="8" y="544"/>
                  </a:cubicBezTo>
                  <a:cubicBezTo>
                    <a:pt x="4" y="544"/>
                    <a:pt x="0" y="541"/>
                    <a:pt x="0" y="536"/>
                  </a:cubicBezTo>
                  <a:lnTo>
                    <a:pt x="0" y="488"/>
                  </a:lnTo>
                  <a:cubicBezTo>
                    <a:pt x="0" y="484"/>
                    <a:pt x="4" y="480"/>
                    <a:pt x="8" y="480"/>
                  </a:cubicBezTo>
                  <a:cubicBezTo>
                    <a:pt x="13" y="480"/>
                    <a:pt x="16" y="484"/>
                    <a:pt x="16" y="488"/>
                  </a:cubicBezTo>
                  <a:close/>
                  <a:moveTo>
                    <a:pt x="16" y="584"/>
                  </a:moveTo>
                  <a:lnTo>
                    <a:pt x="16" y="632"/>
                  </a:lnTo>
                  <a:cubicBezTo>
                    <a:pt x="16" y="637"/>
                    <a:pt x="13" y="640"/>
                    <a:pt x="8" y="640"/>
                  </a:cubicBezTo>
                  <a:cubicBezTo>
                    <a:pt x="4" y="640"/>
                    <a:pt x="0" y="637"/>
                    <a:pt x="0" y="632"/>
                  </a:cubicBezTo>
                  <a:lnTo>
                    <a:pt x="0" y="584"/>
                  </a:lnTo>
                  <a:cubicBezTo>
                    <a:pt x="0" y="580"/>
                    <a:pt x="4" y="576"/>
                    <a:pt x="8" y="576"/>
                  </a:cubicBezTo>
                  <a:cubicBezTo>
                    <a:pt x="13" y="576"/>
                    <a:pt x="16" y="580"/>
                    <a:pt x="16" y="584"/>
                  </a:cubicBezTo>
                  <a:close/>
                  <a:moveTo>
                    <a:pt x="16" y="680"/>
                  </a:moveTo>
                  <a:lnTo>
                    <a:pt x="16" y="728"/>
                  </a:lnTo>
                  <a:cubicBezTo>
                    <a:pt x="16" y="733"/>
                    <a:pt x="13" y="736"/>
                    <a:pt x="8" y="736"/>
                  </a:cubicBezTo>
                  <a:cubicBezTo>
                    <a:pt x="4" y="736"/>
                    <a:pt x="0" y="733"/>
                    <a:pt x="0" y="728"/>
                  </a:cubicBezTo>
                  <a:lnTo>
                    <a:pt x="0" y="680"/>
                  </a:lnTo>
                  <a:cubicBezTo>
                    <a:pt x="0" y="676"/>
                    <a:pt x="4" y="672"/>
                    <a:pt x="8" y="672"/>
                  </a:cubicBezTo>
                  <a:cubicBezTo>
                    <a:pt x="13" y="672"/>
                    <a:pt x="16" y="676"/>
                    <a:pt x="16" y="680"/>
                  </a:cubicBezTo>
                  <a:close/>
                  <a:moveTo>
                    <a:pt x="16" y="776"/>
                  </a:moveTo>
                  <a:lnTo>
                    <a:pt x="16" y="824"/>
                  </a:lnTo>
                  <a:cubicBezTo>
                    <a:pt x="16" y="829"/>
                    <a:pt x="13" y="832"/>
                    <a:pt x="8" y="832"/>
                  </a:cubicBezTo>
                  <a:cubicBezTo>
                    <a:pt x="4" y="832"/>
                    <a:pt x="0" y="829"/>
                    <a:pt x="0" y="824"/>
                  </a:cubicBezTo>
                  <a:lnTo>
                    <a:pt x="0" y="776"/>
                  </a:lnTo>
                  <a:cubicBezTo>
                    <a:pt x="0" y="772"/>
                    <a:pt x="4" y="768"/>
                    <a:pt x="8" y="768"/>
                  </a:cubicBezTo>
                  <a:cubicBezTo>
                    <a:pt x="13" y="768"/>
                    <a:pt x="16" y="772"/>
                    <a:pt x="16" y="776"/>
                  </a:cubicBezTo>
                  <a:close/>
                  <a:moveTo>
                    <a:pt x="16" y="872"/>
                  </a:moveTo>
                  <a:lnTo>
                    <a:pt x="16" y="920"/>
                  </a:lnTo>
                  <a:cubicBezTo>
                    <a:pt x="16" y="925"/>
                    <a:pt x="13" y="928"/>
                    <a:pt x="8" y="928"/>
                  </a:cubicBezTo>
                  <a:cubicBezTo>
                    <a:pt x="4" y="928"/>
                    <a:pt x="0" y="925"/>
                    <a:pt x="0" y="920"/>
                  </a:cubicBezTo>
                  <a:lnTo>
                    <a:pt x="0" y="872"/>
                  </a:lnTo>
                  <a:cubicBezTo>
                    <a:pt x="0" y="868"/>
                    <a:pt x="4" y="864"/>
                    <a:pt x="8" y="864"/>
                  </a:cubicBezTo>
                  <a:cubicBezTo>
                    <a:pt x="13" y="864"/>
                    <a:pt x="16" y="868"/>
                    <a:pt x="16" y="872"/>
                  </a:cubicBezTo>
                  <a:close/>
                  <a:moveTo>
                    <a:pt x="16" y="968"/>
                  </a:moveTo>
                  <a:lnTo>
                    <a:pt x="16" y="1016"/>
                  </a:lnTo>
                  <a:cubicBezTo>
                    <a:pt x="16" y="1021"/>
                    <a:pt x="13" y="1024"/>
                    <a:pt x="8" y="1024"/>
                  </a:cubicBezTo>
                  <a:cubicBezTo>
                    <a:pt x="4" y="1024"/>
                    <a:pt x="0" y="1021"/>
                    <a:pt x="0" y="1016"/>
                  </a:cubicBezTo>
                  <a:lnTo>
                    <a:pt x="0" y="968"/>
                  </a:lnTo>
                  <a:cubicBezTo>
                    <a:pt x="0" y="964"/>
                    <a:pt x="4" y="960"/>
                    <a:pt x="8" y="960"/>
                  </a:cubicBezTo>
                  <a:cubicBezTo>
                    <a:pt x="13" y="960"/>
                    <a:pt x="16" y="964"/>
                    <a:pt x="16" y="968"/>
                  </a:cubicBezTo>
                  <a:close/>
                  <a:moveTo>
                    <a:pt x="16" y="1064"/>
                  </a:moveTo>
                  <a:lnTo>
                    <a:pt x="16" y="1112"/>
                  </a:lnTo>
                  <a:cubicBezTo>
                    <a:pt x="16" y="1117"/>
                    <a:pt x="13" y="1120"/>
                    <a:pt x="8" y="1120"/>
                  </a:cubicBezTo>
                  <a:cubicBezTo>
                    <a:pt x="4" y="1120"/>
                    <a:pt x="0" y="1117"/>
                    <a:pt x="0" y="1112"/>
                  </a:cubicBezTo>
                  <a:lnTo>
                    <a:pt x="0" y="1064"/>
                  </a:lnTo>
                  <a:cubicBezTo>
                    <a:pt x="0" y="1060"/>
                    <a:pt x="4" y="1056"/>
                    <a:pt x="8" y="1056"/>
                  </a:cubicBezTo>
                  <a:cubicBezTo>
                    <a:pt x="13" y="1056"/>
                    <a:pt x="16" y="1060"/>
                    <a:pt x="16" y="1064"/>
                  </a:cubicBezTo>
                  <a:close/>
                  <a:moveTo>
                    <a:pt x="16" y="1160"/>
                  </a:moveTo>
                  <a:lnTo>
                    <a:pt x="16" y="1208"/>
                  </a:lnTo>
                  <a:cubicBezTo>
                    <a:pt x="16" y="1213"/>
                    <a:pt x="13" y="1216"/>
                    <a:pt x="8" y="1216"/>
                  </a:cubicBezTo>
                  <a:cubicBezTo>
                    <a:pt x="4" y="1216"/>
                    <a:pt x="0" y="1213"/>
                    <a:pt x="0" y="1208"/>
                  </a:cubicBezTo>
                  <a:lnTo>
                    <a:pt x="0" y="1160"/>
                  </a:lnTo>
                  <a:cubicBezTo>
                    <a:pt x="0" y="1156"/>
                    <a:pt x="4" y="1152"/>
                    <a:pt x="8" y="1152"/>
                  </a:cubicBezTo>
                  <a:cubicBezTo>
                    <a:pt x="13" y="1152"/>
                    <a:pt x="16" y="1156"/>
                    <a:pt x="16" y="1160"/>
                  </a:cubicBezTo>
                  <a:close/>
                  <a:moveTo>
                    <a:pt x="16" y="1256"/>
                  </a:moveTo>
                  <a:lnTo>
                    <a:pt x="16" y="1304"/>
                  </a:lnTo>
                  <a:cubicBezTo>
                    <a:pt x="16" y="1309"/>
                    <a:pt x="13" y="1312"/>
                    <a:pt x="8" y="1312"/>
                  </a:cubicBezTo>
                  <a:cubicBezTo>
                    <a:pt x="4" y="1312"/>
                    <a:pt x="0" y="1309"/>
                    <a:pt x="0" y="1304"/>
                  </a:cubicBezTo>
                  <a:lnTo>
                    <a:pt x="0" y="1256"/>
                  </a:lnTo>
                  <a:cubicBezTo>
                    <a:pt x="0" y="1252"/>
                    <a:pt x="4" y="1248"/>
                    <a:pt x="8" y="1248"/>
                  </a:cubicBezTo>
                  <a:cubicBezTo>
                    <a:pt x="13" y="1248"/>
                    <a:pt x="16" y="1252"/>
                    <a:pt x="16" y="1256"/>
                  </a:cubicBezTo>
                  <a:close/>
                  <a:moveTo>
                    <a:pt x="16" y="1352"/>
                  </a:moveTo>
                  <a:lnTo>
                    <a:pt x="16" y="1400"/>
                  </a:lnTo>
                  <a:cubicBezTo>
                    <a:pt x="16" y="1405"/>
                    <a:pt x="13" y="1408"/>
                    <a:pt x="8" y="1408"/>
                  </a:cubicBezTo>
                  <a:cubicBezTo>
                    <a:pt x="4" y="1408"/>
                    <a:pt x="0" y="1405"/>
                    <a:pt x="0" y="1400"/>
                  </a:cubicBezTo>
                  <a:lnTo>
                    <a:pt x="0" y="1352"/>
                  </a:lnTo>
                  <a:cubicBezTo>
                    <a:pt x="0" y="1348"/>
                    <a:pt x="4" y="1344"/>
                    <a:pt x="8" y="1344"/>
                  </a:cubicBezTo>
                  <a:cubicBezTo>
                    <a:pt x="13" y="1344"/>
                    <a:pt x="16" y="1348"/>
                    <a:pt x="16" y="1352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0744" name="Freeform 60"/>
            <p:cNvSpPr>
              <a:spLocks/>
            </p:cNvSpPr>
            <p:nvPr/>
          </p:nvSpPr>
          <p:spPr bwMode="auto">
            <a:xfrm>
              <a:off x="4171" y="2468"/>
              <a:ext cx="76" cy="62"/>
            </a:xfrm>
            <a:custGeom>
              <a:avLst/>
              <a:gdLst>
                <a:gd name="T0" fmla="*/ 69 w 138"/>
                <a:gd name="T1" fmla="*/ 138 h 138"/>
                <a:gd name="T2" fmla="*/ 0 w 138"/>
                <a:gd name="T3" fmla="*/ 0 h 138"/>
                <a:gd name="T4" fmla="*/ 138 w 138"/>
                <a:gd name="T5" fmla="*/ 0 h 138"/>
                <a:gd name="T6" fmla="*/ 138 w 138"/>
                <a:gd name="T7" fmla="*/ 0 h 138"/>
                <a:gd name="T8" fmla="*/ 69 w 138"/>
                <a:gd name="T9" fmla="*/ 138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38"/>
                <a:gd name="T17" fmla="*/ 138 w 138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38">
                  <a:moveTo>
                    <a:pt x="69" y="138"/>
                  </a:moveTo>
                  <a:lnTo>
                    <a:pt x="0" y="0"/>
                  </a:lnTo>
                  <a:cubicBezTo>
                    <a:pt x="44" y="22"/>
                    <a:pt x="95" y="22"/>
                    <a:pt x="138" y="0"/>
                  </a:cubicBezTo>
                  <a:lnTo>
                    <a:pt x="69" y="13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0745" name="Rectangle 61"/>
            <p:cNvSpPr>
              <a:spLocks noChangeArrowheads="1"/>
            </p:cNvSpPr>
            <p:nvPr/>
          </p:nvSpPr>
          <p:spPr bwMode="auto">
            <a:xfrm>
              <a:off x="594" y="826"/>
              <a:ext cx="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0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70746" name="Rectangle 62"/>
            <p:cNvSpPr>
              <a:spLocks noChangeArrowheads="1"/>
            </p:cNvSpPr>
            <p:nvPr/>
          </p:nvSpPr>
          <p:spPr bwMode="auto">
            <a:xfrm>
              <a:off x="999" y="826"/>
              <a:ext cx="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4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70747" name="Rectangle 63"/>
            <p:cNvSpPr>
              <a:spLocks noChangeArrowheads="1"/>
            </p:cNvSpPr>
            <p:nvPr/>
          </p:nvSpPr>
          <p:spPr bwMode="auto">
            <a:xfrm>
              <a:off x="1429" y="826"/>
              <a:ext cx="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8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70748" name="Rectangle 64"/>
            <p:cNvSpPr>
              <a:spLocks noChangeArrowheads="1"/>
            </p:cNvSpPr>
            <p:nvPr/>
          </p:nvSpPr>
          <p:spPr bwMode="auto">
            <a:xfrm>
              <a:off x="2238" y="826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16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70749" name="Rectangle 65"/>
            <p:cNvSpPr>
              <a:spLocks noChangeArrowheads="1"/>
            </p:cNvSpPr>
            <p:nvPr/>
          </p:nvSpPr>
          <p:spPr bwMode="auto">
            <a:xfrm>
              <a:off x="2626" y="826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19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70750" name="Rectangle 66"/>
            <p:cNvSpPr>
              <a:spLocks noChangeArrowheads="1"/>
            </p:cNvSpPr>
            <p:nvPr/>
          </p:nvSpPr>
          <p:spPr bwMode="auto">
            <a:xfrm>
              <a:off x="3259" y="826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24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70751" name="Rectangle 67"/>
            <p:cNvSpPr>
              <a:spLocks noChangeArrowheads="1"/>
            </p:cNvSpPr>
            <p:nvPr/>
          </p:nvSpPr>
          <p:spPr bwMode="auto">
            <a:xfrm>
              <a:off x="3857" y="826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31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70752" name="Freeform 68"/>
            <p:cNvSpPr>
              <a:spLocks noEditPoints="1"/>
            </p:cNvSpPr>
            <p:nvPr/>
          </p:nvSpPr>
          <p:spPr bwMode="auto">
            <a:xfrm>
              <a:off x="36" y="964"/>
              <a:ext cx="510" cy="7"/>
            </a:xfrm>
            <a:custGeom>
              <a:avLst/>
              <a:gdLst>
                <a:gd name="T0" fmla="*/ 56 w 928"/>
                <a:gd name="T1" fmla="*/ 0 h 16"/>
                <a:gd name="T2" fmla="*/ 56 w 928"/>
                <a:gd name="T3" fmla="*/ 16 h 16"/>
                <a:gd name="T4" fmla="*/ 0 w 928"/>
                <a:gd name="T5" fmla="*/ 8 h 16"/>
                <a:gd name="T6" fmla="*/ 104 w 928"/>
                <a:gd name="T7" fmla="*/ 0 h 16"/>
                <a:gd name="T8" fmla="*/ 160 w 928"/>
                <a:gd name="T9" fmla="*/ 8 h 16"/>
                <a:gd name="T10" fmla="*/ 104 w 928"/>
                <a:gd name="T11" fmla="*/ 16 h 16"/>
                <a:gd name="T12" fmla="*/ 104 w 928"/>
                <a:gd name="T13" fmla="*/ 0 h 16"/>
                <a:gd name="T14" fmla="*/ 248 w 928"/>
                <a:gd name="T15" fmla="*/ 0 h 16"/>
                <a:gd name="T16" fmla="*/ 248 w 928"/>
                <a:gd name="T17" fmla="*/ 16 h 16"/>
                <a:gd name="T18" fmla="*/ 192 w 928"/>
                <a:gd name="T19" fmla="*/ 8 h 16"/>
                <a:gd name="T20" fmla="*/ 296 w 928"/>
                <a:gd name="T21" fmla="*/ 0 h 16"/>
                <a:gd name="T22" fmla="*/ 352 w 928"/>
                <a:gd name="T23" fmla="*/ 8 h 16"/>
                <a:gd name="T24" fmla="*/ 296 w 928"/>
                <a:gd name="T25" fmla="*/ 16 h 16"/>
                <a:gd name="T26" fmla="*/ 296 w 928"/>
                <a:gd name="T27" fmla="*/ 0 h 16"/>
                <a:gd name="T28" fmla="*/ 440 w 928"/>
                <a:gd name="T29" fmla="*/ 0 h 16"/>
                <a:gd name="T30" fmla="*/ 440 w 928"/>
                <a:gd name="T31" fmla="*/ 16 h 16"/>
                <a:gd name="T32" fmla="*/ 384 w 928"/>
                <a:gd name="T33" fmla="*/ 8 h 16"/>
                <a:gd name="T34" fmla="*/ 488 w 928"/>
                <a:gd name="T35" fmla="*/ 0 h 16"/>
                <a:gd name="T36" fmla="*/ 544 w 928"/>
                <a:gd name="T37" fmla="*/ 8 h 16"/>
                <a:gd name="T38" fmla="*/ 488 w 928"/>
                <a:gd name="T39" fmla="*/ 16 h 16"/>
                <a:gd name="T40" fmla="*/ 488 w 928"/>
                <a:gd name="T41" fmla="*/ 0 h 16"/>
                <a:gd name="T42" fmla="*/ 632 w 928"/>
                <a:gd name="T43" fmla="*/ 0 h 16"/>
                <a:gd name="T44" fmla="*/ 632 w 928"/>
                <a:gd name="T45" fmla="*/ 16 h 16"/>
                <a:gd name="T46" fmla="*/ 576 w 928"/>
                <a:gd name="T47" fmla="*/ 8 h 16"/>
                <a:gd name="T48" fmla="*/ 680 w 928"/>
                <a:gd name="T49" fmla="*/ 0 h 16"/>
                <a:gd name="T50" fmla="*/ 736 w 928"/>
                <a:gd name="T51" fmla="*/ 8 h 16"/>
                <a:gd name="T52" fmla="*/ 680 w 928"/>
                <a:gd name="T53" fmla="*/ 16 h 16"/>
                <a:gd name="T54" fmla="*/ 680 w 928"/>
                <a:gd name="T55" fmla="*/ 0 h 16"/>
                <a:gd name="T56" fmla="*/ 824 w 928"/>
                <a:gd name="T57" fmla="*/ 0 h 16"/>
                <a:gd name="T58" fmla="*/ 824 w 928"/>
                <a:gd name="T59" fmla="*/ 16 h 16"/>
                <a:gd name="T60" fmla="*/ 768 w 928"/>
                <a:gd name="T61" fmla="*/ 8 h 16"/>
                <a:gd name="T62" fmla="*/ 872 w 928"/>
                <a:gd name="T63" fmla="*/ 0 h 16"/>
                <a:gd name="T64" fmla="*/ 928 w 928"/>
                <a:gd name="T65" fmla="*/ 8 h 16"/>
                <a:gd name="T66" fmla="*/ 872 w 928"/>
                <a:gd name="T67" fmla="*/ 16 h 16"/>
                <a:gd name="T68" fmla="*/ 872 w 928"/>
                <a:gd name="T69" fmla="*/ 0 h 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28"/>
                <a:gd name="T106" fmla="*/ 0 h 16"/>
                <a:gd name="T107" fmla="*/ 928 w 928"/>
                <a:gd name="T108" fmla="*/ 16 h 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28" h="16">
                  <a:moveTo>
                    <a:pt x="8" y="0"/>
                  </a:moveTo>
                  <a:lnTo>
                    <a:pt x="56" y="0"/>
                  </a:lnTo>
                  <a:cubicBezTo>
                    <a:pt x="61" y="0"/>
                    <a:pt x="64" y="4"/>
                    <a:pt x="64" y="8"/>
                  </a:cubicBezTo>
                  <a:cubicBezTo>
                    <a:pt x="64" y="13"/>
                    <a:pt x="61" y="16"/>
                    <a:pt x="56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04" y="0"/>
                  </a:moveTo>
                  <a:lnTo>
                    <a:pt x="152" y="0"/>
                  </a:lnTo>
                  <a:cubicBezTo>
                    <a:pt x="157" y="0"/>
                    <a:pt x="160" y="4"/>
                    <a:pt x="160" y="8"/>
                  </a:cubicBezTo>
                  <a:cubicBezTo>
                    <a:pt x="160" y="13"/>
                    <a:pt x="157" y="16"/>
                    <a:pt x="152" y="16"/>
                  </a:cubicBezTo>
                  <a:lnTo>
                    <a:pt x="104" y="16"/>
                  </a:lnTo>
                  <a:cubicBezTo>
                    <a:pt x="100" y="16"/>
                    <a:pt x="96" y="13"/>
                    <a:pt x="96" y="8"/>
                  </a:cubicBezTo>
                  <a:cubicBezTo>
                    <a:pt x="96" y="4"/>
                    <a:pt x="100" y="0"/>
                    <a:pt x="104" y="0"/>
                  </a:cubicBezTo>
                  <a:close/>
                  <a:moveTo>
                    <a:pt x="200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200" y="16"/>
                  </a:lnTo>
                  <a:cubicBezTo>
                    <a:pt x="196" y="16"/>
                    <a:pt x="192" y="13"/>
                    <a:pt x="192" y="8"/>
                  </a:cubicBezTo>
                  <a:cubicBezTo>
                    <a:pt x="192" y="4"/>
                    <a:pt x="196" y="0"/>
                    <a:pt x="200" y="0"/>
                  </a:cubicBezTo>
                  <a:close/>
                  <a:moveTo>
                    <a:pt x="296" y="0"/>
                  </a:moveTo>
                  <a:lnTo>
                    <a:pt x="344" y="0"/>
                  </a:lnTo>
                  <a:cubicBezTo>
                    <a:pt x="349" y="0"/>
                    <a:pt x="352" y="4"/>
                    <a:pt x="352" y="8"/>
                  </a:cubicBezTo>
                  <a:cubicBezTo>
                    <a:pt x="352" y="13"/>
                    <a:pt x="349" y="16"/>
                    <a:pt x="344" y="16"/>
                  </a:cubicBezTo>
                  <a:lnTo>
                    <a:pt x="296" y="16"/>
                  </a:lnTo>
                  <a:cubicBezTo>
                    <a:pt x="292" y="16"/>
                    <a:pt x="288" y="13"/>
                    <a:pt x="288" y="8"/>
                  </a:cubicBezTo>
                  <a:cubicBezTo>
                    <a:pt x="288" y="4"/>
                    <a:pt x="292" y="0"/>
                    <a:pt x="296" y="0"/>
                  </a:cubicBezTo>
                  <a:close/>
                  <a:moveTo>
                    <a:pt x="392" y="0"/>
                  </a:moveTo>
                  <a:lnTo>
                    <a:pt x="440" y="0"/>
                  </a:lnTo>
                  <a:cubicBezTo>
                    <a:pt x="445" y="0"/>
                    <a:pt x="448" y="4"/>
                    <a:pt x="448" y="8"/>
                  </a:cubicBezTo>
                  <a:cubicBezTo>
                    <a:pt x="448" y="13"/>
                    <a:pt x="445" y="16"/>
                    <a:pt x="440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488" y="0"/>
                  </a:moveTo>
                  <a:lnTo>
                    <a:pt x="536" y="0"/>
                  </a:lnTo>
                  <a:cubicBezTo>
                    <a:pt x="541" y="0"/>
                    <a:pt x="544" y="4"/>
                    <a:pt x="544" y="8"/>
                  </a:cubicBezTo>
                  <a:cubicBezTo>
                    <a:pt x="544" y="13"/>
                    <a:pt x="541" y="16"/>
                    <a:pt x="536" y="16"/>
                  </a:cubicBezTo>
                  <a:lnTo>
                    <a:pt x="488" y="16"/>
                  </a:lnTo>
                  <a:cubicBezTo>
                    <a:pt x="484" y="16"/>
                    <a:pt x="480" y="13"/>
                    <a:pt x="480" y="8"/>
                  </a:cubicBezTo>
                  <a:cubicBezTo>
                    <a:pt x="480" y="4"/>
                    <a:pt x="484" y="0"/>
                    <a:pt x="488" y="0"/>
                  </a:cubicBezTo>
                  <a:close/>
                  <a:moveTo>
                    <a:pt x="584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584" y="16"/>
                  </a:lnTo>
                  <a:cubicBezTo>
                    <a:pt x="580" y="16"/>
                    <a:pt x="576" y="13"/>
                    <a:pt x="576" y="8"/>
                  </a:cubicBezTo>
                  <a:cubicBezTo>
                    <a:pt x="576" y="4"/>
                    <a:pt x="580" y="0"/>
                    <a:pt x="584" y="0"/>
                  </a:cubicBezTo>
                  <a:close/>
                  <a:moveTo>
                    <a:pt x="680" y="0"/>
                  </a:moveTo>
                  <a:lnTo>
                    <a:pt x="728" y="0"/>
                  </a:lnTo>
                  <a:cubicBezTo>
                    <a:pt x="733" y="0"/>
                    <a:pt x="736" y="4"/>
                    <a:pt x="736" y="8"/>
                  </a:cubicBezTo>
                  <a:cubicBezTo>
                    <a:pt x="736" y="13"/>
                    <a:pt x="733" y="16"/>
                    <a:pt x="728" y="16"/>
                  </a:cubicBezTo>
                  <a:lnTo>
                    <a:pt x="680" y="16"/>
                  </a:lnTo>
                  <a:cubicBezTo>
                    <a:pt x="676" y="16"/>
                    <a:pt x="672" y="13"/>
                    <a:pt x="672" y="8"/>
                  </a:cubicBezTo>
                  <a:cubicBezTo>
                    <a:pt x="672" y="4"/>
                    <a:pt x="676" y="0"/>
                    <a:pt x="680" y="0"/>
                  </a:cubicBezTo>
                  <a:close/>
                  <a:moveTo>
                    <a:pt x="776" y="0"/>
                  </a:moveTo>
                  <a:lnTo>
                    <a:pt x="824" y="0"/>
                  </a:lnTo>
                  <a:cubicBezTo>
                    <a:pt x="829" y="0"/>
                    <a:pt x="832" y="4"/>
                    <a:pt x="832" y="8"/>
                  </a:cubicBezTo>
                  <a:cubicBezTo>
                    <a:pt x="832" y="13"/>
                    <a:pt x="829" y="16"/>
                    <a:pt x="824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872" y="0"/>
                  </a:moveTo>
                  <a:lnTo>
                    <a:pt x="920" y="0"/>
                  </a:lnTo>
                  <a:cubicBezTo>
                    <a:pt x="925" y="0"/>
                    <a:pt x="928" y="4"/>
                    <a:pt x="928" y="8"/>
                  </a:cubicBezTo>
                  <a:cubicBezTo>
                    <a:pt x="928" y="13"/>
                    <a:pt x="925" y="16"/>
                    <a:pt x="920" y="16"/>
                  </a:cubicBezTo>
                  <a:lnTo>
                    <a:pt x="872" y="16"/>
                  </a:lnTo>
                  <a:cubicBezTo>
                    <a:pt x="868" y="16"/>
                    <a:pt x="864" y="13"/>
                    <a:pt x="864" y="8"/>
                  </a:cubicBezTo>
                  <a:cubicBezTo>
                    <a:pt x="864" y="4"/>
                    <a:pt x="868" y="0"/>
                    <a:pt x="872" y="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0753" name="Freeform 69"/>
            <p:cNvSpPr>
              <a:spLocks noEditPoints="1"/>
            </p:cNvSpPr>
            <p:nvPr/>
          </p:nvSpPr>
          <p:spPr bwMode="auto">
            <a:xfrm>
              <a:off x="36" y="2266"/>
              <a:ext cx="510" cy="7"/>
            </a:xfrm>
            <a:custGeom>
              <a:avLst/>
              <a:gdLst>
                <a:gd name="T0" fmla="*/ 56 w 928"/>
                <a:gd name="T1" fmla="*/ 0 h 16"/>
                <a:gd name="T2" fmla="*/ 56 w 928"/>
                <a:gd name="T3" fmla="*/ 16 h 16"/>
                <a:gd name="T4" fmla="*/ 0 w 928"/>
                <a:gd name="T5" fmla="*/ 8 h 16"/>
                <a:gd name="T6" fmla="*/ 104 w 928"/>
                <a:gd name="T7" fmla="*/ 0 h 16"/>
                <a:gd name="T8" fmla="*/ 160 w 928"/>
                <a:gd name="T9" fmla="*/ 8 h 16"/>
                <a:gd name="T10" fmla="*/ 104 w 928"/>
                <a:gd name="T11" fmla="*/ 16 h 16"/>
                <a:gd name="T12" fmla="*/ 104 w 928"/>
                <a:gd name="T13" fmla="*/ 0 h 16"/>
                <a:gd name="T14" fmla="*/ 248 w 928"/>
                <a:gd name="T15" fmla="*/ 0 h 16"/>
                <a:gd name="T16" fmla="*/ 248 w 928"/>
                <a:gd name="T17" fmla="*/ 16 h 16"/>
                <a:gd name="T18" fmla="*/ 192 w 928"/>
                <a:gd name="T19" fmla="*/ 8 h 16"/>
                <a:gd name="T20" fmla="*/ 296 w 928"/>
                <a:gd name="T21" fmla="*/ 0 h 16"/>
                <a:gd name="T22" fmla="*/ 352 w 928"/>
                <a:gd name="T23" fmla="*/ 8 h 16"/>
                <a:gd name="T24" fmla="*/ 296 w 928"/>
                <a:gd name="T25" fmla="*/ 16 h 16"/>
                <a:gd name="T26" fmla="*/ 296 w 928"/>
                <a:gd name="T27" fmla="*/ 0 h 16"/>
                <a:gd name="T28" fmla="*/ 440 w 928"/>
                <a:gd name="T29" fmla="*/ 0 h 16"/>
                <a:gd name="T30" fmla="*/ 440 w 928"/>
                <a:gd name="T31" fmla="*/ 16 h 16"/>
                <a:gd name="T32" fmla="*/ 384 w 928"/>
                <a:gd name="T33" fmla="*/ 8 h 16"/>
                <a:gd name="T34" fmla="*/ 488 w 928"/>
                <a:gd name="T35" fmla="*/ 0 h 16"/>
                <a:gd name="T36" fmla="*/ 544 w 928"/>
                <a:gd name="T37" fmla="*/ 8 h 16"/>
                <a:gd name="T38" fmla="*/ 488 w 928"/>
                <a:gd name="T39" fmla="*/ 16 h 16"/>
                <a:gd name="T40" fmla="*/ 488 w 928"/>
                <a:gd name="T41" fmla="*/ 0 h 16"/>
                <a:gd name="T42" fmla="*/ 632 w 928"/>
                <a:gd name="T43" fmla="*/ 0 h 16"/>
                <a:gd name="T44" fmla="*/ 632 w 928"/>
                <a:gd name="T45" fmla="*/ 16 h 16"/>
                <a:gd name="T46" fmla="*/ 576 w 928"/>
                <a:gd name="T47" fmla="*/ 8 h 16"/>
                <a:gd name="T48" fmla="*/ 680 w 928"/>
                <a:gd name="T49" fmla="*/ 0 h 16"/>
                <a:gd name="T50" fmla="*/ 736 w 928"/>
                <a:gd name="T51" fmla="*/ 8 h 16"/>
                <a:gd name="T52" fmla="*/ 680 w 928"/>
                <a:gd name="T53" fmla="*/ 16 h 16"/>
                <a:gd name="T54" fmla="*/ 680 w 928"/>
                <a:gd name="T55" fmla="*/ 0 h 16"/>
                <a:gd name="T56" fmla="*/ 824 w 928"/>
                <a:gd name="T57" fmla="*/ 0 h 16"/>
                <a:gd name="T58" fmla="*/ 824 w 928"/>
                <a:gd name="T59" fmla="*/ 16 h 16"/>
                <a:gd name="T60" fmla="*/ 768 w 928"/>
                <a:gd name="T61" fmla="*/ 8 h 16"/>
                <a:gd name="T62" fmla="*/ 872 w 928"/>
                <a:gd name="T63" fmla="*/ 0 h 16"/>
                <a:gd name="T64" fmla="*/ 928 w 928"/>
                <a:gd name="T65" fmla="*/ 8 h 16"/>
                <a:gd name="T66" fmla="*/ 872 w 928"/>
                <a:gd name="T67" fmla="*/ 16 h 16"/>
                <a:gd name="T68" fmla="*/ 872 w 928"/>
                <a:gd name="T69" fmla="*/ 0 h 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28"/>
                <a:gd name="T106" fmla="*/ 0 h 16"/>
                <a:gd name="T107" fmla="*/ 928 w 928"/>
                <a:gd name="T108" fmla="*/ 16 h 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28" h="16">
                  <a:moveTo>
                    <a:pt x="8" y="0"/>
                  </a:moveTo>
                  <a:lnTo>
                    <a:pt x="56" y="0"/>
                  </a:lnTo>
                  <a:cubicBezTo>
                    <a:pt x="61" y="0"/>
                    <a:pt x="64" y="4"/>
                    <a:pt x="64" y="8"/>
                  </a:cubicBezTo>
                  <a:cubicBezTo>
                    <a:pt x="64" y="13"/>
                    <a:pt x="61" y="16"/>
                    <a:pt x="56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04" y="0"/>
                  </a:moveTo>
                  <a:lnTo>
                    <a:pt x="152" y="0"/>
                  </a:lnTo>
                  <a:cubicBezTo>
                    <a:pt x="157" y="0"/>
                    <a:pt x="160" y="4"/>
                    <a:pt x="160" y="8"/>
                  </a:cubicBezTo>
                  <a:cubicBezTo>
                    <a:pt x="160" y="13"/>
                    <a:pt x="157" y="16"/>
                    <a:pt x="152" y="16"/>
                  </a:cubicBezTo>
                  <a:lnTo>
                    <a:pt x="104" y="16"/>
                  </a:lnTo>
                  <a:cubicBezTo>
                    <a:pt x="100" y="16"/>
                    <a:pt x="96" y="13"/>
                    <a:pt x="96" y="8"/>
                  </a:cubicBezTo>
                  <a:cubicBezTo>
                    <a:pt x="96" y="4"/>
                    <a:pt x="100" y="0"/>
                    <a:pt x="104" y="0"/>
                  </a:cubicBezTo>
                  <a:close/>
                  <a:moveTo>
                    <a:pt x="200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200" y="16"/>
                  </a:lnTo>
                  <a:cubicBezTo>
                    <a:pt x="196" y="16"/>
                    <a:pt x="192" y="13"/>
                    <a:pt x="192" y="8"/>
                  </a:cubicBezTo>
                  <a:cubicBezTo>
                    <a:pt x="192" y="4"/>
                    <a:pt x="196" y="0"/>
                    <a:pt x="200" y="0"/>
                  </a:cubicBezTo>
                  <a:close/>
                  <a:moveTo>
                    <a:pt x="296" y="0"/>
                  </a:moveTo>
                  <a:lnTo>
                    <a:pt x="344" y="0"/>
                  </a:lnTo>
                  <a:cubicBezTo>
                    <a:pt x="349" y="0"/>
                    <a:pt x="352" y="4"/>
                    <a:pt x="352" y="8"/>
                  </a:cubicBezTo>
                  <a:cubicBezTo>
                    <a:pt x="352" y="13"/>
                    <a:pt x="349" y="16"/>
                    <a:pt x="344" y="16"/>
                  </a:cubicBezTo>
                  <a:lnTo>
                    <a:pt x="296" y="16"/>
                  </a:lnTo>
                  <a:cubicBezTo>
                    <a:pt x="292" y="16"/>
                    <a:pt x="288" y="13"/>
                    <a:pt x="288" y="8"/>
                  </a:cubicBezTo>
                  <a:cubicBezTo>
                    <a:pt x="288" y="4"/>
                    <a:pt x="292" y="0"/>
                    <a:pt x="296" y="0"/>
                  </a:cubicBezTo>
                  <a:close/>
                  <a:moveTo>
                    <a:pt x="392" y="0"/>
                  </a:moveTo>
                  <a:lnTo>
                    <a:pt x="440" y="0"/>
                  </a:lnTo>
                  <a:cubicBezTo>
                    <a:pt x="445" y="0"/>
                    <a:pt x="448" y="4"/>
                    <a:pt x="448" y="8"/>
                  </a:cubicBezTo>
                  <a:cubicBezTo>
                    <a:pt x="448" y="13"/>
                    <a:pt x="445" y="16"/>
                    <a:pt x="440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488" y="0"/>
                  </a:moveTo>
                  <a:lnTo>
                    <a:pt x="536" y="0"/>
                  </a:lnTo>
                  <a:cubicBezTo>
                    <a:pt x="541" y="0"/>
                    <a:pt x="544" y="4"/>
                    <a:pt x="544" y="8"/>
                  </a:cubicBezTo>
                  <a:cubicBezTo>
                    <a:pt x="544" y="13"/>
                    <a:pt x="541" y="16"/>
                    <a:pt x="536" y="16"/>
                  </a:cubicBezTo>
                  <a:lnTo>
                    <a:pt x="488" y="16"/>
                  </a:lnTo>
                  <a:cubicBezTo>
                    <a:pt x="484" y="16"/>
                    <a:pt x="480" y="13"/>
                    <a:pt x="480" y="8"/>
                  </a:cubicBezTo>
                  <a:cubicBezTo>
                    <a:pt x="480" y="4"/>
                    <a:pt x="484" y="0"/>
                    <a:pt x="488" y="0"/>
                  </a:cubicBezTo>
                  <a:close/>
                  <a:moveTo>
                    <a:pt x="584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584" y="16"/>
                  </a:lnTo>
                  <a:cubicBezTo>
                    <a:pt x="580" y="16"/>
                    <a:pt x="576" y="13"/>
                    <a:pt x="576" y="8"/>
                  </a:cubicBezTo>
                  <a:cubicBezTo>
                    <a:pt x="576" y="4"/>
                    <a:pt x="580" y="0"/>
                    <a:pt x="584" y="0"/>
                  </a:cubicBezTo>
                  <a:close/>
                  <a:moveTo>
                    <a:pt x="680" y="0"/>
                  </a:moveTo>
                  <a:lnTo>
                    <a:pt x="728" y="0"/>
                  </a:lnTo>
                  <a:cubicBezTo>
                    <a:pt x="733" y="0"/>
                    <a:pt x="736" y="4"/>
                    <a:pt x="736" y="8"/>
                  </a:cubicBezTo>
                  <a:cubicBezTo>
                    <a:pt x="736" y="13"/>
                    <a:pt x="733" y="16"/>
                    <a:pt x="728" y="16"/>
                  </a:cubicBezTo>
                  <a:lnTo>
                    <a:pt x="680" y="16"/>
                  </a:lnTo>
                  <a:cubicBezTo>
                    <a:pt x="676" y="16"/>
                    <a:pt x="672" y="13"/>
                    <a:pt x="672" y="8"/>
                  </a:cubicBezTo>
                  <a:cubicBezTo>
                    <a:pt x="672" y="4"/>
                    <a:pt x="676" y="0"/>
                    <a:pt x="680" y="0"/>
                  </a:cubicBezTo>
                  <a:close/>
                  <a:moveTo>
                    <a:pt x="776" y="0"/>
                  </a:moveTo>
                  <a:lnTo>
                    <a:pt x="824" y="0"/>
                  </a:lnTo>
                  <a:cubicBezTo>
                    <a:pt x="829" y="0"/>
                    <a:pt x="832" y="4"/>
                    <a:pt x="832" y="8"/>
                  </a:cubicBezTo>
                  <a:cubicBezTo>
                    <a:pt x="832" y="13"/>
                    <a:pt x="829" y="16"/>
                    <a:pt x="824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872" y="0"/>
                  </a:moveTo>
                  <a:lnTo>
                    <a:pt x="920" y="0"/>
                  </a:lnTo>
                  <a:cubicBezTo>
                    <a:pt x="925" y="0"/>
                    <a:pt x="928" y="4"/>
                    <a:pt x="928" y="8"/>
                  </a:cubicBezTo>
                  <a:cubicBezTo>
                    <a:pt x="928" y="13"/>
                    <a:pt x="925" y="16"/>
                    <a:pt x="920" y="16"/>
                  </a:cubicBezTo>
                  <a:lnTo>
                    <a:pt x="872" y="16"/>
                  </a:lnTo>
                  <a:cubicBezTo>
                    <a:pt x="868" y="16"/>
                    <a:pt x="864" y="13"/>
                    <a:pt x="864" y="8"/>
                  </a:cubicBezTo>
                  <a:cubicBezTo>
                    <a:pt x="864" y="4"/>
                    <a:pt x="868" y="0"/>
                    <a:pt x="872" y="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0754" name="Freeform 70"/>
            <p:cNvSpPr>
              <a:spLocks noEditPoints="1"/>
            </p:cNvSpPr>
            <p:nvPr/>
          </p:nvSpPr>
          <p:spPr bwMode="auto">
            <a:xfrm>
              <a:off x="352" y="1011"/>
              <a:ext cx="9" cy="1201"/>
            </a:xfrm>
            <a:custGeom>
              <a:avLst/>
              <a:gdLst>
                <a:gd name="T0" fmla="*/ 0 w 16"/>
                <a:gd name="T1" fmla="*/ 56 h 2656"/>
                <a:gd name="T2" fmla="*/ 16 w 16"/>
                <a:gd name="T3" fmla="*/ 104 h 2656"/>
                <a:gd name="T4" fmla="*/ 0 w 16"/>
                <a:gd name="T5" fmla="*/ 104 h 2656"/>
                <a:gd name="T6" fmla="*/ 16 w 16"/>
                <a:gd name="T7" fmla="*/ 248 h 2656"/>
                <a:gd name="T8" fmla="*/ 8 w 16"/>
                <a:gd name="T9" fmla="*/ 192 h 2656"/>
                <a:gd name="T10" fmla="*/ 8 w 16"/>
                <a:gd name="T11" fmla="*/ 352 h 2656"/>
                <a:gd name="T12" fmla="*/ 16 w 16"/>
                <a:gd name="T13" fmla="*/ 296 h 2656"/>
                <a:gd name="T14" fmla="*/ 0 w 16"/>
                <a:gd name="T15" fmla="*/ 440 h 2656"/>
                <a:gd name="T16" fmla="*/ 16 w 16"/>
                <a:gd name="T17" fmla="*/ 488 h 2656"/>
                <a:gd name="T18" fmla="*/ 0 w 16"/>
                <a:gd name="T19" fmla="*/ 488 h 2656"/>
                <a:gd name="T20" fmla="*/ 16 w 16"/>
                <a:gd name="T21" fmla="*/ 632 h 2656"/>
                <a:gd name="T22" fmla="*/ 8 w 16"/>
                <a:gd name="T23" fmla="*/ 576 h 2656"/>
                <a:gd name="T24" fmla="*/ 8 w 16"/>
                <a:gd name="T25" fmla="*/ 736 h 2656"/>
                <a:gd name="T26" fmla="*/ 16 w 16"/>
                <a:gd name="T27" fmla="*/ 680 h 2656"/>
                <a:gd name="T28" fmla="*/ 0 w 16"/>
                <a:gd name="T29" fmla="*/ 824 h 2656"/>
                <a:gd name="T30" fmla="*/ 16 w 16"/>
                <a:gd name="T31" fmla="*/ 872 h 2656"/>
                <a:gd name="T32" fmla="*/ 0 w 16"/>
                <a:gd name="T33" fmla="*/ 872 h 2656"/>
                <a:gd name="T34" fmla="*/ 16 w 16"/>
                <a:gd name="T35" fmla="*/ 1016 h 2656"/>
                <a:gd name="T36" fmla="*/ 8 w 16"/>
                <a:gd name="T37" fmla="*/ 960 h 2656"/>
                <a:gd name="T38" fmla="*/ 8 w 16"/>
                <a:gd name="T39" fmla="*/ 1120 h 2656"/>
                <a:gd name="T40" fmla="*/ 16 w 16"/>
                <a:gd name="T41" fmla="*/ 1064 h 2656"/>
                <a:gd name="T42" fmla="*/ 0 w 16"/>
                <a:gd name="T43" fmla="*/ 1208 h 2656"/>
                <a:gd name="T44" fmla="*/ 16 w 16"/>
                <a:gd name="T45" fmla="*/ 1256 h 2656"/>
                <a:gd name="T46" fmla="*/ 0 w 16"/>
                <a:gd name="T47" fmla="*/ 1256 h 2656"/>
                <a:gd name="T48" fmla="*/ 16 w 16"/>
                <a:gd name="T49" fmla="*/ 1400 h 2656"/>
                <a:gd name="T50" fmla="*/ 8 w 16"/>
                <a:gd name="T51" fmla="*/ 1344 h 2656"/>
                <a:gd name="T52" fmla="*/ 8 w 16"/>
                <a:gd name="T53" fmla="*/ 1504 h 2656"/>
                <a:gd name="T54" fmla="*/ 16 w 16"/>
                <a:gd name="T55" fmla="*/ 1448 h 2656"/>
                <a:gd name="T56" fmla="*/ 0 w 16"/>
                <a:gd name="T57" fmla="*/ 1592 h 2656"/>
                <a:gd name="T58" fmla="*/ 16 w 16"/>
                <a:gd name="T59" fmla="*/ 1640 h 2656"/>
                <a:gd name="T60" fmla="*/ 0 w 16"/>
                <a:gd name="T61" fmla="*/ 1640 h 2656"/>
                <a:gd name="T62" fmla="*/ 16 w 16"/>
                <a:gd name="T63" fmla="*/ 1784 h 2656"/>
                <a:gd name="T64" fmla="*/ 8 w 16"/>
                <a:gd name="T65" fmla="*/ 1728 h 2656"/>
                <a:gd name="T66" fmla="*/ 8 w 16"/>
                <a:gd name="T67" fmla="*/ 1888 h 2656"/>
                <a:gd name="T68" fmla="*/ 16 w 16"/>
                <a:gd name="T69" fmla="*/ 1832 h 2656"/>
                <a:gd name="T70" fmla="*/ 0 w 16"/>
                <a:gd name="T71" fmla="*/ 1976 h 2656"/>
                <a:gd name="T72" fmla="*/ 16 w 16"/>
                <a:gd name="T73" fmla="*/ 2024 h 2656"/>
                <a:gd name="T74" fmla="*/ 0 w 16"/>
                <a:gd name="T75" fmla="*/ 2024 h 2656"/>
                <a:gd name="T76" fmla="*/ 16 w 16"/>
                <a:gd name="T77" fmla="*/ 2168 h 2656"/>
                <a:gd name="T78" fmla="*/ 8 w 16"/>
                <a:gd name="T79" fmla="*/ 2112 h 2656"/>
                <a:gd name="T80" fmla="*/ 8 w 16"/>
                <a:gd name="T81" fmla="*/ 2272 h 2656"/>
                <a:gd name="T82" fmla="*/ 16 w 16"/>
                <a:gd name="T83" fmla="*/ 2216 h 2656"/>
                <a:gd name="T84" fmla="*/ 0 w 16"/>
                <a:gd name="T85" fmla="*/ 2360 h 2656"/>
                <a:gd name="T86" fmla="*/ 16 w 16"/>
                <a:gd name="T87" fmla="*/ 2408 h 2656"/>
                <a:gd name="T88" fmla="*/ 0 w 16"/>
                <a:gd name="T89" fmla="*/ 2408 h 2656"/>
                <a:gd name="T90" fmla="*/ 16 w 16"/>
                <a:gd name="T91" fmla="*/ 2552 h 2656"/>
                <a:gd name="T92" fmla="*/ 8 w 16"/>
                <a:gd name="T93" fmla="*/ 2496 h 2656"/>
                <a:gd name="T94" fmla="*/ 8 w 16"/>
                <a:gd name="T95" fmla="*/ 2656 h 2656"/>
                <a:gd name="T96" fmla="*/ 16 w 16"/>
                <a:gd name="T97" fmla="*/ 2600 h 26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"/>
                <a:gd name="T148" fmla="*/ 0 h 2656"/>
                <a:gd name="T149" fmla="*/ 16 w 16"/>
                <a:gd name="T150" fmla="*/ 2656 h 26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" h="2656">
                  <a:moveTo>
                    <a:pt x="16" y="8"/>
                  </a:moveTo>
                  <a:lnTo>
                    <a:pt x="16" y="56"/>
                  </a:lnTo>
                  <a:cubicBezTo>
                    <a:pt x="16" y="61"/>
                    <a:pt x="13" y="64"/>
                    <a:pt x="8" y="64"/>
                  </a:cubicBezTo>
                  <a:cubicBezTo>
                    <a:pt x="4" y="64"/>
                    <a:pt x="0" y="61"/>
                    <a:pt x="0" y="56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  <a:moveTo>
                    <a:pt x="16" y="104"/>
                  </a:moveTo>
                  <a:lnTo>
                    <a:pt x="16" y="152"/>
                  </a:lnTo>
                  <a:cubicBezTo>
                    <a:pt x="16" y="157"/>
                    <a:pt x="13" y="160"/>
                    <a:pt x="8" y="160"/>
                  </a:cubicBezTo>
                  <a:cubicBezTo>
                    <a:pt x="4" y="160"/>
                    <a:pt x="0" y="157"/>
                    <a:pt x="0" y="152"/>
                  </a:cubicBezTo>
                  <a:lnTo>
                    <a:pt x="0" y="104"/>
                  </a:lnTo>
                  <a:cubicBezTo>
                    <a:pt x="0" y="100"/>
                    <a:pt x="4" y="96"/>
                    <a:pt x="8" y="96"/>
                  </a:cubicBezTo>
                  <a:cubicBezTo>
                    <a:pt x="13" y="96"/>
                    <a:pt x="16" y="100"/>
                    <a:pt x="16" y="104"/>
                  </a:cubicBezTo>
                  <a:close/>
                  <a:moveTo>
                    <a:pt x="16" y="200"/>
                  </a:moveTo>
                  <a:lnTo>
                    <a:pt x="16" y="248"/>
                  </a:lnTo>
                  <a:cubicBezTo>
                    <a:pt x="16" y="253"/>
                    <a:pt x="13" y="256"/>
                    <a:pt x="8" y="256"/>
                  </a:cubicBezTo>
                  <a:cubicBezTo>
                    <a:pt x="4" y="256"/>
                    <a:pt x="0" y="253"/>
                    <a:pt x="0" y="248"/>
                  </a:cubicBezTo>
                  <a:lnTo>
                    <a:pt x="0" y="200"/>
                  </a:lnTo>
                  <a:cubicBezTo>
                    <a:pt x="0" y="196"/>
                    <a:pt x="4" y="192"/>
                    <a:pt x="8" y="192"/>
                  </a:cubicBezTo>
                  <a:cubicBezTo>
                    <a:pt x="13" y="192"/>
                    <a:pt x="16" y="196"/>
                    <a:pt x="16" y="200"/>
                  </a:cubicBezTo>
                  <a:close/>
                  <a:moveTo>
                    <a:pt x="16" y="296"/>
                  </a:moveTo>
                  <a:lnTo>
                    <a:pt x="16" y="344"/>
                  </a:lnTo>
                  <a:cubicBezTo>
                    <a:pt x="16" y="349"/>
                    <a:pt x="13" y="352"/>
                    <a:pt x="8" y="352"/>
                  </a:cubicBezTo>
                  <a:cubicBezTo>
                    <a:pt x="4" y="352"/>
                    <a:pt x="0" y="349"/>
                    <a:pt x="0" y="344"/>
                  </a:cubicBezTo>
                  <a:lnTo>
                    <a:pt x="0" y="296"/>
                  </a:lnTo>
                  <a:cubicBezTo>
                    <a:pt x="0" y="292"/>
                    <a:pt x="4" y="288"/>
                    <a:pt x="8" y="288"/>
                  </a:cubicBezTo>
                  <a:cubicBezTo>
                    <a:pt x="13" y="288"/>
                    <a:pt x="16" y="292"/>
                    <a:pt x="16" y="296"/>
                  </a:cubicBezTo>
                  <a:close/>
                  <a:moveTo>
                    <a:pt x="16" y="392"/>
                  </a:moveTo>
                  <a:lnTo>
                    <a:pt x="16" y="440"/>
                  </a:lnTo>
                  <a:cubicBezTo>
                    <a:pt x="16" y="445"/>
                    <a:pt x="13" y="448"/>
                    <a:pt x="8" y="448"/>
                  </a:cubicBezTo>
                  <a:cubicBezTo>
                    <a:pt x="4" y="448"/>
                    <a:pt x="0" y="445"/>
                    <a:pt x="0" y="440"/>
                  </a:cubicBezTo>
                  <a:lnTo>
                    <a:pt x="0" y="392"/>
                  </a:lnTo>
                  <a:cubicBezTo>
                    <a:pt x="0" y="388"/>
                    <a:pt x="4" y="384"/>
                    <a:pt x="8" y="384"/>
                  </a:cubicBezTo>
                  <a:cubicBezTo>
                    <a:pt x="13" y="384"/>
                    <a:pt x="16" y="388"/>
                    <a:pt x="16" y="392"/>
                  </a:cubicBezTo>
                  <a:close/>
                  <a:moveTo>
                    <a:pt x="16" y="488"/>
                  </a:moveTo>
                  <a:lnTo>
                    <a:pt x="16" y="536"/>
                  </a:lnTo>
                  <a:cubicBezTo>
                    <a:pt x="16" y="541"/>
                    <a:pt x="13" y="544"/>
                    <a:pt x="8" y="544"/>
                  </a:cubicBezTo>
                  <a:cubicBezTo>
                    <a:pt x="4" y="544"/>
                    <a:pt x="0" y="541"/>
                    <a:pt x="0" y="536"/>
                  </a:cubicBezTo>
                  <a:lnTo>
                    <a:pt x="0" y="488"/>
                  </a:lnTo>
                  <a:cubicBezTo>
                    <a:pt x="0" y="484"/>
                    <a:pt x="4" y="480"/>
                    <a:pt x="8" y="480"/>
                  </a:cubicBezTo>
                  <a:cubicBezTo>
                    <a:pt x="13" y="480"/>
                    <a:pt x="16" y="484"/>
                    <a:pt x="16" y="488"/>
                  </a:cubicBezTo>
                  <a:close/>
                  <a:moveTo>
                    <a:pt x="16" y="584"/>
                  </a:moveTo>
                  <a:lnTo>
                    <a:pt x="16" y="632"/>
                  </a:lnTo>
                  <a:cubicBezTo>
                    <a:pt x="16" y="637"/>
                    <a:pt x="13" y="640"/>
                    <a:pt x="8" y="640"/>
                  </a:cubicBezTo>
                  <a:cubicBezTo>
                    <a:pt x="4" y="640"/>
                    <a:pt x="0" y="637"/>
                    <a:pt x="0" y="632"/>
                  </a:cubicBezTo>
                  <a:lnTo>
                    <a:pt x="0" y="584"/>
                  </a:lnTo>
                  <a:cubicBezTo>
                    <a:pt x="0" y="580"/>
                    <a:pt x="4" y="576"/>
                    <a:pt x="8" y="576"/>
                  </a:cubicBezTo>
                  <a:cubicBezTo>
                    <a:pt x="13" y="576"/>
                    <a:pt x="16" y="580"/>
                    <a:pt x="16" y="584"/>
                  </a:cubicBezTo>
                  <a:close/>
                  <a:moveTo>
                    <a:pt x="16" y="680"/>
                  </a:moveTo>
                  <a:lnTo>
                    <a:pt x="16" y="728"/>
                  </a:lnTo>
                  <a:cubicBezTo>
                    <a:pt x="16" y="733"/>
                    <a:pt x="13" y="736"/>
                    <a:pt x="8" y="736"/>
                  </a:cubicBezTo>
                  <a:cubicBezTo>
                    <a:pt x="4" y="736"/>
                    <a:pt x="0" y="733"/>
                    <a:pt x="0" y="728"/>
                  </a:cubicBezTo>
                  <a:lnTo>
                    <a:pt x="0" y="680"/>
                  </a:lnTo>
                  <a:cubicBezTo>
                    <a:pt x="0" y="676"/>
                    <a:pt x="4" y="672"/>
                    <a:pt x="8" y="672"/>
                  </a:cubicBezTo>
                  <a:cubicBezTo>
                    <a:pt x="13" y="672"/>
                    <a:pt x="16" y="676"/>
                    <a:pt x="16" y="680"/>
                  </a:cubicBezTo>
                  <a:close/>
                  <a:moveTo>
                    <a:pt x="16" y="776"/>
                  </a:moveTo>
                  <a:lnTo>
                    <a:pt x="16" y="824"/>
                  </a:lnTo>
                  <a:cubicBezTo>
                    <a:pt x="16" y="829"/>
                    <a:pt x="13" y="832"/>
                    <a:pt x="8" y="832"/>
                  </a:cubicBezTo>
                  <a:cubicBezTo>
                    <a:pt x="4" y="832"/>
                    <a:pt x="0" y="829"/>
                    <a:pt x="0" y="824"/>
                  </a:cubicBezTo>
                  <a:lnTo>
                    <a:pt x="0" y="776"/>
                  </a:lnTo>
                  <a:cubicBezTo>
                    <a:pt x="0" y="772"/>
                    <a:pt x="4" y="768"/>
                    <a:pt x="8" y="768"/>
                  </a:cubicBezTo>
                  <a:cubicBezTo>
                    <a:pt x="13" y="768"/>
                    <a:pt x="16" y="772"/>
                    <a:pt x="16" y="776"/>
                  </a:cubicBezTo>
                  <a:close/>
                  <a:moveTo>
                    <a:pt x="16" y="872"/>
                  </a:moveTo>
                  <a:lnTo>
                    <a:pt x="16" y="920"/>
                  </a:lnTo>
                  <a:cubicBezTo>
                    <a:pt x="16" y="925"/>
                    <a:pt x="13" y="928"/>
                    <a:pt x="8" y="928"/>
                  </a:cubicBezTo>
                  <a:cubicBezTo>
                    <a:pt x="4" y="928"/>
                    <a:pt x="0" y="925"/>
                    <a:pt x="0" y="920"/>
                  </a:cubicBezTo>
                  <a:lnTo>
                    <a:pt x="0" y="872"/>
                  </a:lnTo>
                  <a:cubicBezTo>
                    <a:pt x="0" y="868"/>
                    <a:pt x="4" y="864"/>
                    <a:pt x="8" y="864"/>
                  </a:cubicBezTo>
                  <a:cubicBezTo>
                    <a:pt x="13" y="864"/>
                    <a:pt x="16" y="868"/>
                    <a:pt x="16" y="872"/>
                  </a:cubicBezTo>
                  <a:close/>
                  <a:moveTo>
                    <a:pt x="16" y="968"/>
                  </a:moveTo>
                  <a:lnTo>
                    <a:pt x="16" y="1016"/>
                  </a:lnTo>
                  <a:cubicBezTo>
                    <a:pt x="16" y="1021"/>
                    <a:pt x="13" y="1024"/>
                    <a:pt x="8" y="1024"/>
                  </a:cubicBezTo>
                  <a:cubicBezTo>
                    <a:pt x="4" y="1024"/>
                    <a:pt x="0" y="1021"/>
                    <a:pt x="0" y="1016"/>
                  </a:cubicBezTo>
                  <a:lnTo>
                    <a:pt x="0" y="968"/>
                  </a:lnTo>
                  <a:cubicBezTo>
                    <a:pt x="0" y="964"/>
                    <a:pt x="4" y="960"/>
                    <a:pt x="8" y="960"/>
                  </a:cubicBezTo>
                  <a:cubicBezTo>
                    <a:pt x="13" y="960"/>
                    <a:pt x="16" y="964"/>
                    <a:pt x="16" y="968"/>
                  </a:cubicBezTo>
                  <a:close/>
                  <a:moveTo>
                    <a:pt x="16" y="1064"/>
                  </a:moveTo>
                  <a:lnTo>
                    <a:pt x="16" y="1112"/>
                  </a:lnTo>
                  <a:cubicBezTo>
                    <a:pt x="16" y="1117"/>
                    <a:pt x="13" y="1120"/>
                    <a:pt x="8" y="1120"/>
                  </a:cubicBezTo>
                  <a:cubicBezTo>
                    <a:pt x="4" y="1120"/>
                    <a:pt x="0" y="1117"/>
                    <a:pt x="0" y="1112"/>
                  </a:cubicBezTo>
                  <a:lnTo>
                    <a:pt x="0" y="1064"/>
                  </a:lnTo>
                  <a:cubicBezTo>
                    <a:pt x="0" y="1060"/>
                    <a:pt x="4" y="1056"/>
                    <a:pt x="8" y="1056"/>
                  </a:cubicBezTo>
                  <a:cubicBezTo>
                    <a:pt x="13" y="1056"/>
                    <a:pt x="16" y="1060"/>
                    <a:pt x="16" y="1064"/>
                  </a:cubicBezTo>
                  <a:close/>
                  <a:moveTo>
                    <a:pt x="16" y="1160"/>
                  </a:moveTo>
                  <a:lnTo>
                    <a:pt x="16" y="1208"/>
                  </a:lnTo>
                  <a:cubicBezTo>
                    <a:pt x="16" y="1213"/>
                    <a:pt x="13" y="1216"/>
                    <a:pt x="8" y="1216"/>
                  </a:cubicBezTo>
                  <a:cubicBezTo>
                    <a:pt x="4" y="1216"/>
                    <a:pt x="0" y="1213"/>
                    <a:pt x="0" y="1208"/>
                  </a:cubicBezTo>
                  <a:lnTo>
                    <a:pt x="0" y="1160"/>
                  </a:lnTo>
                  <a:cubicBezTo>
                    <a:pt x="0" y="1156"/>
                    <a:pt x="4" y="1152"/>
                    <a:pt x="8" y="1152"/>
                  </a:cubicBezTo>
                  <a:cubicBezTo>
                    <a:pt x="13" y="1152"/>
                    <a:pt x="16" y="1156"/>
                    <a:pt x="16" y="1160"/>
                  </a:cubicBezTo>
                  <a:close/>
                  <a:moveTo>
                    <a:pt x="16" y="1256"/>
                  </a:moveTo>
                  <a:lnTo>
                    <a:pt x="16" y="1304"/>
                  </a:lnTo>
                  <a:cubicBezTo>
                    <a:pt x="16" y="1309"/>
                    <a:pt x="13" y="1312"/>
                    <a:pt x="8" y="1312"/>
                  </a:cubicBezTo>
                  <a:cubicBezTo>
                    <a:pt x="4" y="1312"/>
                    <a:pt x="0" y="1309"/>
                    <a:pt x="0" y="1304"/>
                  </a:cubicBezTo>
                  <a:lnTo>
                    <a:pt x="0" y="1256"/>
                  </a:lnTo>
                  <a:cubicBezTo>
                    <a:pt x="0" y="1252"/>
                    <a:pt x="4" y="1248"/>
                    <a:pt x="8" y="1248"/>
                  </a:cubicBezTo>
                  <a:cubicBezTo>
                    <a:pt x="13" y="1248"/>
                    <a:pt x="16" y="1252"/>
                    <a:pt x="16" y="1256"/>
                  </a:cubicBezTo>
                  <a:close/>
                  <a:moveTo>
                    <a:pt x="16" y="1352"/>
                  </a:moveTo>
                  <a:lnTo>
                    <a:pt x="16" y="1400"/>
                  </a:lnTo>
                  <a:cubicBezTo>
                    <a:pt x="16" y="1405"/>
                    <a:pt x="13" y="1408"/>
                    <a:pt x="8" y="1408"/>
                  </a:cubicBezTo>
                  <a:cubicBezTo>
                    <a:pt x="4" y="1408"/>
                    <a:pt x="0" y="1405"/>
                    <a:pt x="0" y="1400"/>
                  </a:cubicBezTo>
                  <a:lnTo>
                    <a:pt x="0" y="1352"/>
                  </a:lnTo>
                  <a:cubicBezTo>
                    <a:pt x="0" y="1348"/>
                    <a:pt x="4" y="1344"/>
                    <a:pt x="8" y="1344"/>
                  </a:cubicBezTo>
                  <a:cubicBezTo>
                    <a:pt x="13" y="1344"/>
                    <a:pt x="16" y="1348"/>
                    <a:pt x="16" y="1352"/>
                  </a:cubicBezTo>
                  <a:close/>
                  <a:moveTo>
                    <a:pt x="16" y="1448"/>
                  </a:moveTo>
                  <a:lnTo>
                    <a:pt x="16" y="1496"/>
                  </a:lnTo>
                  <a:cubicBezTo>
                    <a:pt x="16" y="1501"/>
                    <a:pt x="13" y="1504"/>
                    <a:pt x="8" y="1504"/>
                  </a:cubicBezTo>
                  <a:cubicBezTo>
                    <a:pt x="4" y="1504"/>
                    <a:pt x="0" y="1501"/>
                    <a:pt x="0" y="1496"/>
                  </a:cubicBezTo>
                  <a:lnTo>
                    <a:pt x="0" y="1448"/>
                  </a:lnTo>
                  <a:cubicBezTo>
                    <a:pt x="0" y="1444"/>
                    <a:pt x="4" y="1440"/>
                    <a:pt x="8" y="1440"/>
                  </a:cubicBezTo>
                  <a:cubicBezTo>
                    <a:pt x="13" y="1440"/>
                    <a:pt x="16" y="1444"/>
                    <a:pt x="16" y="1448"/>
                  </a:cubicBezTo>
                  <a:close/>
                  <a:moveTo>
                    <a:pt x="16" y="1544"/>
                  </a:moveTo>
                  <a:lnTo>
                    <a:pt x="16" y="1592"/>
                  </a:lnTo>
                  <a:cubicBezTo>
                    <a:pt x="16" y="1597"/>
                    <a:pt x="13" y="1600"/>
                    <a:pt x="8" y="1600"/>
                  </a:cubicBezTo>
                  <a:cubicBezTo>
                    <a:pt x="4" y="1600"/>
                    <a:pt x="0" y="1597"/>
                    <a:pt x="0" y="1592"/>
                  </a:cubicBezTo>
                  <a:lnTo>
                    <a:pt x="0" y="1544"/>
                  </a:lnTo>
                  <a:cubicBezTo>
                    <a:pt x="0" y="1540"/>
                    <a:pt x="4" y="1536"/>
                    <a:pt x="8" y="1536"/>
                  </a:cubicBezTo>
                  <a:cubicBezTo>
                    <a:pt x="13" y="1536"/>
                    <a:pt x="16" y="1540"/>
                    <a:pt x="16" y="1544"/>
                  </a:cubicBezTo>
                  <a:close/>
                  <a:moveTo>
                    <a:pt x="16" y="1640"/>
                  </a:moveTo>
                  <a:lnTo>
                    <a:pt x="16" y="1688"/>
                  </a:lnTo>
                  <a:cubicBezTo>
                    <a:pt x="16" y="1693"/>
                    <a:pt x="13" y="1696"/>
                    <a:pt x="8" y="1696"/>
                  </a:cubicBezTo>
                  <a:cubicBezTo>
                    <a:pt x="4" y="1696"/>
                    <a:pt x="0" y="1693"/>
                    <a:pt x="0" y="1688"/>
                  </a:cubicBezTo>
                  <a:lnTo>
                    <a:pt x="0" y="1640"/>
                  </a:lnTo>
                  <a:cubicBezTo>
                    <a:pt x="0" y="1636"/>
                    <a:pt x="4" y="1632"/>
                    <a:pt x="8" y="1632"/>
                  </a:cubicBezTo>
                  <a:cubicBezTo>
                    <a:pt x="13" y="1632"/>
                    <a:pt x="16" y="1636"/>
                    <a:pt x="16" y="1640"/>
                  </a:cubicBezTo>
                  <a:close/>
                  <a:moveTo>
                    <a:pt x="16" y="1736"/>
                  </a:moveTo>
                  <a:lnTo>
                    <a:pt x="16" y="1784"/>
                  </a:lnTo>
                  <a:cubicBezTo>
                    <a:pt x="16" y="1789"/>
                    <a:pt x="13" y="1792"/>
                    <a:pt x="8" y="1792"/>
                  </a:cubicBezTo>
                  <a:cubicBezTo>
                    <a:pt x="4" y="1792"/>
                    <a:pt x="0" y="1789"/>
                    <a:pt x="0" y="1784"/>
                  </a:cubicBezTo>
                  <a:lnTo>
                    <a:pt x="0" y="1736"/>
                  </a:lnTo>
                  <a:cubicBezTo>
                    <a:pt x="0" y="1732"/>
                    <a:pt x="4" y="1728"/>
                    <a:pt x="8" y="1728"/>
                  </a:cubicBezTo>
                  <a:cubicBezTo>
                    <a:pt x="13" y="1728"/>
                    <a:pt x="16" y="1732"/>
                    <a:pt x="16" y="1736"/>
                  </a:cubicBezTo>
                  <a:close/>
                  <a:moveTo>
                    <a:pt x="16" y="1832"/>
                  </a:moveTo>
                  <a:lnTo>
                    <a:pt x="16" y="1880"/>
                  </a:lnTo>
                  <a:cubicBezTo>
                    <a:pt x="16" y="1885"/>
                    <a:pt x="13" y="1888"/>
                    <a:pt x="8" y="1888"/>
                  </a:cubicBezTo>
                  <a:cubicBezTo>
                    <a:pt x="4" y="1888"/>
                    <a:pt x="0" y="1885"/>
                    <a:pt x="0" y="1880"/>
                  </a:cubicBezTo>
                  <a:lnTo>
                    <a:pt x="0" y="1832"/>
                  </a:lnTo>
                  <a:cubicBezTo>
                    <a:pt x="0" y="1828"/>
                    <a:pt x="4" y="1824"/>
                    <a:pt x="8" y="1824"/>
                  </a:cubicBezTo>
                  <a:cubicBezTo>
                    <a:pt x="13" y="1824"/>
                    <a:pt x="16" y="1828"/>
                    <a:pt x="16" y="1832"/>
                  </a:cubicBezTo>
                  <a:close/>
                  <a:moveTo>
                    <a:pt x="16" y="1928"/>
                  </a:moveTo>
                  <a:lnTo>
                    <a:pt x="16" y="1976"/>
                  </a:lnTo>
                  <a:cubicBezTo>
                    <a:pt x="16" y="1981"/>
                    <a:pt x="13" y="1984"/>
                    <a:pt x="8" y="1984"/>
                  </a:cubicBezTo>
                  <a:cubicBezTo>
                    <a:pt x="4" y="1984"/>
                    <a:pt x="0" y="1981"/>
                    <a:pt x="0" y="1976"/>
                  </a:cubicBezTo>
                  <a:lnTo>
                    <a:pt x="0" y="1928"/>
                  </a:lnTo>
                  <a:cubicBezTo>
                    <a:pt x="0" y="1924"/>
                    <a:pt x="4" y="1920"/>
                    <a:pt x="8" y="1920"/>
                  </a:cubicBezTo>
                  <a:cubicBezTo>
                    <a:pt x="13" y="1920"/>
                    <a:pt x="16" y="1924"/>
                    <a:pt x="16" y="1928"/>
                  </a:cubicBezTo>
                  <a:close/>
                  <a:moveTo>
                    <a:pt x="16" y="2024"/>
                  </a:moveTo>
                  <a:lnTo>
                    <a:pt x="16" y="2072"/>
                  </a:lnTo>
                  <a:cubicBezTo>
                    <a:pt x="16" y="2077"/>
                    <a:pt x="13" y="2080"/>
                    <a:pt x="8" y="2080"/>
                  </a:cubicBezTo>
                  <a:cubicBezTo>
                    <a:pt x="4" y="2080"/>
                    <a:pt x="0" y="2077"/>
                    <a:pt x="0" y="2072"/>
                  </a:cubicBezTo>
                  <a:lnTo>
                    <a:pt x="0" y="2024"/>
                  </a:lnTo>
                  <a:cubicBezTo>
                    <a:pt x="0" y="2020"/>
                    <a:pt x="4" y="2016"/>
                    <a:pt x="8" y="2016"/>
                  </a:cubicBezTo>
                  <a:cubicBezTo>
                    <a:pt x="13" y="2016"/>
                    <a:pt x="16" y="2020"/>
                    <a:pt x="16" y="2024"/>
                  </a:cubicBezTo>
                  <a:close/>
                  <a:moveTo>
                    <a:pt x="16" y="2120"/>
                  </a:moveTo>
                  <a:lnTo>
                    <a:pt x="16" y="2168"/>
                  </a:lnTo>
                  <a:cubicBezTo>
                    <a:pt x="16" y="2173"/>
                    <a:pt x="13" y="2176"/>
                    <a:pt x="8" y="2176"/>
                  </a:cubicBezTo>
                  <a:cubicBezTo>
                    <a:pt x="4" y="2176"/>
                    <a:pt x="0" y="2173"/>
                    <a:pt x="0" y="2168"/>
                  </a:cubicBezTo>
                  <a:lnTo>
                    <a:pt x="0" y="2120"/>
                  </a:lnTo>
                  <a:cubicBezTo>
                    <a:pt x="0" y="2116"/>
                    <a:pt x="4" y="2112"/>
                    <a:pt x="8" y="2112"/>
                  </a:cubicBezTo>
                  <a:cubicBezTo>
                    <a:pt x="13" y="2112"/>
                    <a:pt x="16" y="2116"/>
                    <a:pt x="16" y="2120"/>
                  </a:cubicBezTo>
                  <a:close/>
                  <a:moveTo>
                    <a:pt x="16" y="2216"/>
                  </a:moveTo>
                  <a:lnTo>
                    <a:pt x="16" y="2264"/>
                  </a:lnTo>
                  <a:cubicBezTo>
                    <a:pt x="16" y="2269"/>
                    <a:pt x="13" y="2272"/>
                    <a:pt x="8" y="2272"/>
                  </a:cubicBezTo>
                  <a:cubicBezTo>
                    <a:pt x="4" y="2272"/>
                    <a:pt x="0" y="2269"/>
                    <a:pt x="0" y="2264"/>
                  </a:cubicBezTo>
                  <a:lnTo>
                    <a:pt x="0" y="2216"/>
                  </a:lnTo>
                  <a:cubicBezTo>
                    <a:pt x="0" y="2212"/>
                    <a:pt x="4" y="2208"/>
                    <a:pt x="8" y="2208"/>
                  </a:cubicBezTo>
                  <a:cubicBezTo>
                    <a:pt x="13" y="2208"/>
                    <a:pt x="16" y="2212"/>
                    <a:pt x="16" y="2216"/>
                  </a:cubicBezTo>
                  <a:close/>
                  <a:moveTo>
                    <a:pt x="16" y="2312"/>
                  </a:moveTo>
                  <a:lnTo>
                    <a:pt x="16" y="2360"/>
                  </a:lnTo>
                  <a:cubicBezTo>
                    <a:pt x="16" y="2365"/>
                    <a:pt x="13" y="2368"/>
                    <a:pt x="8" y="2368"/>
                  </a:cubicBezTo>
                  <a:cubicBezTo>
                    <a:pt x="4" y="2368"/>
                    <a:pt x="0" y="2365"/>
                    <a:pt x="0" y="2360"/>
                  </a:cubicBezTo>
                  <a:lnTo>
                    <a:pt x="0" y="2312"/>
                  </a:lnTo>
                  <a:cubicBezTo>
                    <a:pt x="0" y="2308"/>
                    <a:pt x="4" y="2304"/>
                    <a:pt x="8" y="2304"/>
                  </a:cubicBezTo>
                  <a:cubicBezTo>
                    <a:pt x="13" y="2304"/>
                    <a:pt x="16" y="2308"/>
                    <a:pt x="16" y="2312"/>
                  </a:cubicBezTo>
                  <a:close/>
                  <a:moveTo>
                    <a:pt x="16" y="2408"/>
                  </a:moveTo>
                  <a:lnTo>
                    <a:pt x="16" y="2456"/>
                  </a:lnTo>
                  <a:cubicBezTo>
                    <a:pt x="16" y="2461"/>
                    <a:pt x="13" y="2464"/>
                    <a:pt x="8" y="2464"/>
                  </a:cubicBezTo>
                  <a:cubicBezTo>
                    <a:pt x="4" y="2464"/>
                    <a:pt x="0" y="2461"/>
                    <a:pt x="0" y="2456"/>
                  </a:cubicBezTo>
                  <a:lnTo>
                    <a:pt x="0" y="2408"/>
                  </a:lnTo>
                  <a:cubicBezTo>
                    <a:pt x="0" y="2404"/>
                    <a:pt x="4" y="2400"/>
                    <a:pt x="8" y="2400"/>
                  </a:cubicBezTo>
                  <a:cubicBezTo>
                    <a:pt x="13" y="2400"/>
                    <a:pt x="16" y="2404"/>
                    <a:pt x="16" y="2408"/>
                  </a:cubicBezTo>
                  <a:close/>
                  <a:moveTo>
                    <a:pt x="16" y="2504"/>
                  </a:moveTo>
                  <a:lnTo>
                    <a:pt x="16" y="2552"/>
                  </a:lnTo>
                  <a:cubicBezTo>
                    <a:pt x="16" y="2557"/>
                    <a:pt x="13" y="2560"/>
                    <a:pt x="8" y="2560"/>
                  </a:cubicBezTo>
                  <a:cubicBezTo>
                    <a:pt x="4" y="2560"/>
                    <a:pt x="0" y="2557"/>
                    <a:pt x="0" y="2552"/>
                  </a:cubicBezTo>
                  <a:lnTo>
                    <a:pt x="0" y="2504"/>
                  </a:lnTo>
                  <a:cubicBezTo>
                    <a:pt x="0" y="2500"/>
                    <a:pt x="4" y="2496"/>
                    <a:pt x="8" y="2496"/>
                  </a:cubicBezTo>
                  <a:cubicBezTo>
                    <a:pt x="13" y="2496"/>
                    <a:pt x="16" y="2500"/>
                    <a:pt x="16" y="2504"/>
                  </a:cubicBezTo>
                  <a:close/>
                  <a:moveTo>
                    <a:pt x="16" y="2600"/>
                  </a:moveTo>
                  <a:lnTo>
                    <a:pt x="16" y="2648"/>
                  </a:lnTo>
                  <a:cubicBezTo>
                    <a:pt x="16" y="2653"/>
                    <a:pt x="13" y="2656"/>
                    <a:pt x="8" y="2656"/>
                  </a:cubicBezTo>
                  <a:cubicBezTo>
                    <a:pt x="4" y="2656"/>
                    <a:pt x="0" y="2653"/>
                    <a:pt x="0" y="2648"/>
                  </a:cubicBezTo>
                  <a:lnTo>
                    <a:pt x="0" y="2600"/>
                  </a:lnTo>
                  <a:cubicBezTo>
                    <a:pt x="0" y="2596"/>
                    <a:pt x="4" y="2592"/>
                    <a:pt x="8" y="2592"/>
                  </a:cubicBezTo>
                  <a:cubicBezTo>
                    <a:pt x="13" y="2592"/>
                    <a:pt x="16" y="2596"/>
                    <a:pt x="16" y="260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0755" name="Freeform 71"/>
            <p:cNvSpPr>
              <a:spLocks/>
            </p:cNvSpPr>
            <p:nvPr/>
          </p:nvSpPr>
          <p:spPr bwMode="auto">
            <a:xfrm>
              <a:off x="318" y="967"/>
              <a:ext cx="76" cy="63"/>
            </a:xfrm>
            <a:custGeom>
              <a:avLst/>
              <a:gdLst>
                <a:gd name="T0" fmla="*/ 69 w 138"/>
                <a:gd name="T1" fmla="*/ 0 h 139"/>
                <a:gd name="T2" fmla="*/ 138 w 138"/>
                <a:gd name="T3" fmla="*/ 139 h 139"/>
                <a:gd name="T4" fmla="*/ 0 w 138"/>
                <a:gd name="T5" fmla="*/ 139 h 139"/>
                <a:gd name="T6" fmla="*/ 69 w 138"/>
                <a:gd name="T7" fmla="*/ 0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139"/>
                <a:gd name="T14" fmla="*/ 138 w 138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139">
                  <a:moveTo>
                    <a:pt x="69" y="0"/>
                  </a:moveTo>
                  <a:lnTo>
                    <a:pt x="138" y="139"/>
                  </a:lnTo>
                  <a:cubicBezTo>
                    <a:pt x="95" y="117"/>
                    <a:pt x="44" y="117"/>
                    <a:pt x="0" y="139"/>
                  </a:cubicBezTo>
                  <a:lnTo>
                    <a:pt x="69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0756" name="Freeform 72"/>
            <p:cNvSpPr>
              <a:spLocks/>
            </p:cNvSpPr>
            <p:nvPr/>
          </p:nvSpPr>
          <p:spPr bwMode="auto">
            <a:xfrm>
              <a:off x="318" y="2208"/>
              <a:ext cx="76" cy="61"/>
            </a:xfrm>
            <a:custGeom>
              <a:avLst/>
              <a:gdLst>
                <a:gd name="T0" fmla="*/ 69 w 138"/>
                <a:gd name="T1" fmla="*/ 138 h 138"/>
                <a:gd name="T2" fmla="*/ 0 w 138"/>
                <a:gd name="T3" fmla="*/ 0 h 138"/>
                <a:gd name="T4" fmla="*/ 138 w 138"/>
                <a:gd name="T5" fmla="*/ 0 h 138"/>
                <a:gd name="T6" fmla="*/ 138 w 138"/>
                <a:gd name="T7" fmla="*/ 0 h 138"/>
                <a:gd name="T8" fmla="*/ 69 w 138"/>
                <a:gd name="T9" fmla="*/ 138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38"/>
                <a:gd name="T17" fmla="*/ 138 w 138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38">
                  <a:moveTo>
                    <a:pt x="69" y="138"/>
                  </a:moveTo>
                  <a:lnTo>
                    <a:pt x="0" y="0"/>
                  </a:lnTo>
                  <a:cubicBezTo>
                    <a:pt x="44" y="22"/>
                    <a:pt x="95" y="22"/>
                    <a:pt x="138" y="0"/>
                  </a:cubicBezTo>
                  <a:lnTo>
                    <a:pt x="69" y="13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0757" name="Rectangle 73"/>
            <p:cNvSpPr>
              <a:spLocks noChangeArrowheads="1"/>
            </p:cNvSpPr>
            <p:nvPr/>
          </p:nvSpPr>
          <p:spPr bwMode="auto">
            <a:xfrm>
              <a:off x="145" y="1289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固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70758" name="Rectangle 74"/>
            <p:cNvSpPr>
              <a:spLocks noChangeArrowheads="1"/>
            </p:cNvSpPr>
            <p:nvPr/>
          </p:nvSpPr>
          <p:spPr bwMode="auto">
            <a:xfrm>
              <a:off x="145" y="1405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定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70759" name="Rectangle 75"/>
            <p:cNvSpPr>
              <a:spLocks noChangeArrowheads="1"/>
            </p:cNvSpPr>
            <p:nvPr/>
          </p:nvSpPr>
          <p:spPr bwMode="auto">
            <a:xfrm>
              <a:off x="145" y="1521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长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70760" name="Rectangle 76"/>
            <p:cNvSpPr>
              <a:spLocks noChangeArrowheads="1"/>
            </p:cNvSpPr>
            <p:nvPr/>
          </p:nvSpPr>
          <p:spPr bwMode="auto">
            <a:xfrm>
              <a:off x="145" y="1629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度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70761" name="Rectangle 77"/>
            <p:cNvSpPr>
              <a:spLocks noChangeArrowheads="1"/>
            </p:cNvSpPr>
            <p:nvPr/>
          </p:nvSpPr>
          <p:spPr bwMode="auto">
            <a:xfrm>
              <a:off x="145" y="1745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部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70762" name="Rectangle 78"/>
            <p:cNvSpPr>
              <a:spLocks noChangeArrowheads="1"/>
            </p:cNvSpPr>
            <p:nvPr/>
          </p:nvSpPr>
          <p:spPr bwMode="auto">
            <a:xfrm>
              <a:off x="145" y="1861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分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70763" name="Freeform 79"/>
            <p:cNvSpPr>
              <a:spLocks noEditPoints="1"/>
            </p:cNvSpPr>
            <p:nvPr/>
          </p:nvSpPr>
          <p:spPr bwMode="auto">
            <a:xfrm>
              <a:off x="36" y="2527"/>
              <a:ext cx="510" cy="7"/>
            </a:xfrm>
            <a:custGeom>
              <a:avLst/>
              <a:gdLst>
                <a:gd name="T0" fmla="*/ 56 w 928"/>
                <a:gd name="T1" fmla="*/ 0 h 16"/>
                <a:gd name="T2" fmla="*/ 56 w 928"/>
                <a:gd name="T3" fmla="*/ 16 h 16"/>
                <a:gd name="T4" fmla="*/ 0 w 928"/>
                <a:gd name="T5" fmla="*/ 8 h 16"/>
                <a:gd name="T6" fmla="*/ 104 w 928"/>
                <a:gd name="T7" fmla="*/ 0 h 16"/>
                <a:gd name="T8" fmla="*/ 160 w 928"/>
                <a:gd name="T9" fmla="*/ 8 h 16"/>
                <a:gd name="T10" fmla="*/ 104 w 928"/>
                <a:gd name="T11" fmla="*/ 16 h 16"/>
                <a:gd name="T12" fmla="*/ 104 w 928"/>
                <a:gd name="T13" fmla="*/ 0 h 16"/>
                <a:gd name="T14" fmla="*/ 248 w 928"/>
                <a:gd name="T15" fmla="*/ 0 h 16"/>
                <a:gd name="T16" fmla="*/ 248 w 928"/>
                <a:gd name="T17" fmla="*/ 16 h 16"/>
                <a:gd name="T18" fmla="*/ 192 w 928"/>
                <a:gd name="T19" fmla="*/ 8 h 16"/>
                <a:gd name="T20" fmla="*/ 296 w 928"/>
                <a:gd name="T21" fmla="*/ 0 h 16"/>
                <a:gd name="T22" fmla="*/ 352 w 928"/>
                <a:gd name="T23" fmla="*/ 8 h 16"/>
                <a:gd name="T24" fmla="*/ 296 w 928"/>
                <a:gd name="T25" fmla="*/ 16 h 16"/>
                <a:gd name="T26" fmla="*/ 296 w 928"/>
                <a:gd name="T27" fmla="*/ 0 h 16"/>
                <a:gd name="T28" fmla="*/ 440 w 928"/>
                <a:gd name="T29" fmla="*/ 0 h 16"/>
                <a:gd name="T30" fmla="*/ 440 w 928"/>
                <a:gd name="T31" fmla="*/ 16 h 16"/>
                <a:gd name="T32" fmla="*/ 384 w 928"/>
                <a:gd name="T33" fmla="*/ 8 h 16"/>
                <a:gd name="T34" fmla="*/ 488 w 928"/>
                <a:gd name="T35" fmla="*/ 0 h 16"/>
                <a:gd name="T36" fmla="*/ 544 w 928"/>
                <a:gd name="T37" fmla="*/ 8 h 16"/>
                <a:gd name="T38" fmla="*/ 488 w 928"/>
                <a:gd name="T39" fmla="*/ 16 h 16"/>
                <a:gd name="T40" fmla="*/ 488 w 928"/>
                <a:gd name="T41" fmla="*/ 0 h 16"/>
                <a:gd name="T42" fmla="*/ 632 w 928"/>
                <a:gd name="T43" fmla="*/ 0 h 16"/>
                <a:gd name="T44" fmla="*/ 632 w 928"/>
                <a:gd name="T45" fmla="*/ 16 h 16"/>
                <a:gd name="T46" fmla="*/ 576 w 928"/>
                <a:gd name="T47" fmla="*/ 8 h 16"/>
                <a:gd name="T48" fmla="*/ 680 w 928"/>
                <a:gd name="T49" fmla="*/ 0 h 16"/>
                <a:gd name="T50" fmla="*/ 736 w 928"/>
                <a:gd name="T51" fmla="*/ 8 h 16"/>
                <a:gd name="T52" fmla="*/ 680 w 928"/>
                <a:gd name="T53" fmla="*/ 16 h 16"/>
                <a:gd name="T54" fmla="*/ 680 w 928"/>
                <a:gd name="T55" fmla="*/ 0 h 16"/>
                <a:gd name="T56" fmla="*/ 824 w 928"/>
                <a:gd name="T57" fmla="*/ 0 h 16"/>
                <a:gd name="T58" fmla="*/ 824 w 928"/>
                <a:gd name="T59" fmla="*/ 16 h 16"/>
                <a:gd name="T60" fmla="*/ 768 w 928"/>
                <a:gd name="T61" fmla="*/ 8 h 16"/>
                <a:gd name="T62" fmla="*/ 872 w 928"/>
                <a:gd name="T63" fmla="*/ 0 h 16"/>
                <a:gd name="T64" fmla="*/ 928 w 928"/>
                <a:gd name="T65" fmla="*/ 8 h 16"/>
                <a:gd name="T66" fmla="*/ 872 w 928"/>
                <a:gd name="T67" fmla="*/ 16 h 16"/>
                <a:gd name="T68" fmla="*/ 872 w 928"/>
                <a:gd name="T69" fmla="*/ 0 h 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28"/>
                <a:gd name="T106" fmla="*/ 0 h 16"/>
                <a:gd name="T107" fmla="*/ 928 w 928"/>
                <a:gd name="T108" fmla="*/ 16 h 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28" h="16">
                  <a:moveTo>
                    <a:pt x="8" y="0"/>
                  </a:moveTo>
                  <a:lnTo>
                    <a:pt x="56" y="0"/>
                  </a:lnTo>
                  <a:cubicBezTo>
                    <a:pt x="61" y="0"/>
                    <a:pt x="64" y="4"/>
                    <a:pt x="64" y="8"/>
                  </a:cubicBezTo>
                  <a:cubicBezTo>
                    <a:pt x="64" y="13"/>
                    <a:pt x="61" y="16"/>
                    <a:pt x="56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04" y="0"/>
                  </a:moveTo>
                  <a:lnTo>
                    <a:pt x="152" y="0"/>
                  </a:lnTo>
                  <a:cubicBezTo>
                    <a:pt x="157" y="0"/>
                    <a:pt x="160" y="4"/>
                    <a:pt x="160" y="8"/>
                  </a:cubicBezTo>
                  <a:cubicBezTo>
                    <a:pt x="160" y="13"/>
                    <a:pt x="157" y="16"/>
                    <a:pt x="152" y="16"/>
                  </a:cubicBezTo>
                  <a:lnTo>
                    <a:pt x="104" y="16"/>
                  </a:lnTo>
                  <a:cubicBezTo>
                    <a:pt x="100" y="16"/>
                    <a:pt x="96" y="13"/>
                    <a:pt x="96" y="8"/>
                  </a:cubicBezTo>
                  <a:cubicBezTo>
                    <a:pt x="96" y="4"/>
                    <a:pt x="100" y="0"/>
                    <a:pt x="104" y="0"/>
                  </a:cubicBezTo>
                  <a:close/>
                  <a:moveTo>
                    <a:pt x="200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200" y="16"/>
                  </a:lnTo>
                  <a:cubicBezTo>
                    <a:pt x="196" y="16"/>
                    <a:pt x="192" y="13"/>
                    <a:pt x="192" y="8"/>
                  </a:cubicBezTo>
                  <a:cubicBezTo>
                    <a:pt x="192" y="4"/>
                    <a:pt x="196" y="0"/>
                    <a:pt x="200" y="0"/>
                  </a:cubicBezTo>
                  <a:close/>
                  <a:moveTo>
                    <a:pt x="296" y="0"/>
                  </a:moveTo>
                  <a:lnTo>
                    <a:pt x="344" y="0"/>
                  </a:lnTo>
                  <a:cubicBezTo>
                    <a:pt x="349" y="0"/>
                    <a:pt x="352" y="4"/>
                    <a:pt x="352" y="8"/>
                  </a:cubicBezTo>
                  <a:cubicBezTo>
                    <a:pt x="352" y="13"/>
                    <a:pt x="349" y="16"/>
                    <a:pt x="344" y="16"/>
                  </a:cubicBezTo>
                  <a:lnTo>
                    <a:pt x="296" y="16"/>
                  </a:lnTo>
                  <a:cubicBezTo>
                    <a:pt x="292" y="16"/>
                    <a:pt x="288" y="13"/>
                    <a:pt x="288" y="8"/>
                  </a:cubicBezTo>
                  <a:cubicBezTo>
                    <a:pt x="288" y="4"/>
                    <a:pt x="292" y="0"/>
                    <a:pt x="296" y="0"/>
                  </a:cubicBezTo>
                  <a:close/>
                  <a:moveTo>
                    <a:pt x="392" y="0"/>
                  </a:moveTo>
                  <a:lnTo>
                    <a:pt x="440" y="0"/>
                  </a:lnTo>
                  <a:cubicBezTo>
                    <a:pt x="445" y="0"/>
                    <a:pt x="448" y="4"/>
                    <a:pt x="448" y="8"/>
                  </a:cubicBezTo>
                  <a:cubicBezTo>
                    <a:pt x="448" y="13"/>
                    <a:pt x="445" y="16"/>
                    <a:pt x="440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488" y="0"/>
                  </a:moveTo>
                  <a:lnTo>
                    <a:pt x="536" y="0"/>
                  </a:lnTo>
                  <a:cubicBezTo>
                    <a:pt x="541" y="0"/>
                    <a:pt x="544" y="4"/>
                    <a:pt x="544" y="8"/>
                  </a:cubicBezTo>
                  <a:cubicBezTo>
                    <a:pt x="544" y="13"/>
                    <a:pt x="541" y="16"/>
                    <a:pt x="536" y="16"/>
                  </a:cubicBezTo>
                  <a:lnTo>
                    <a:pt x="488" y="16"/>
                  </a:lnTo>
                  <a:cubicBezTo>
                    <a:pt x="484" y="16"/>
                    <a:pt x="480" y="13"/>
                    <a:pt x="480" y="8"/>
                  </a:cubicBezTo>
                  <a:cubicBezTo>
                    <a:pt x="480" y="4"/>
                    <a:pt x="484" y="0"/>
                    <a:pt x="488" y="0"/>
                  </a:cubicBezTo>
                  <a:close/>
                  <a:moveTo>
                    <a:pt x="584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584" y="16"/>
                  </a:lnTo>
                  <a:cubicBezTo>
                    <a:pt x="580" y="16"/>
                    <a:pt x="576" y="13"/>
                    <a:pt x="576" y="8"/>
                  </a:cubicBezTo>
                  <a:cubicBezTo>
                    <a:pt x="576" y="4"/>
                    <a:pt x="580" y="0"/>
                    <a:pt x="584" y="0"/>
                  </a:cubicBezTo>
                  <a:close/>
                  <a:moveTo>
                    <a:pt x="680" y="0"/>
                  </a:moveTo>
                  <a:lnTo>
                    <a:pt x="728" y="0"/>
                  </a:lnTo>
                  <a:cubicBezTo>
                    <a:pt x="733" y="0"/>
                    <a:pt x="736" y="4"/>
                    <a:pt x="736" y="8"/>
                  </a:cubicBezTo>
                  <a:cubicBezTo>
                    <a:pt x="736" y="13"/>
                    <a:pt x="733" y="16"/>
                    <a:pt x="728" y="16"/>
                  </a:cubicBezTo>
                  <a:lnTo>
                    <a:pt x="680" y="16"/>
                  </a:lnTo>
                  <a:cubicBezTo>
                    <a:pt x="676" y="16"/>
                    <a:pt x="672" y="13"/>
                    <a:pt x="672" y="8"/>
                  </a:cubicBezTo>
                  <a:cubicBezTo>
                    <a:pt x="672" y="4"/>
                    <a:pt x="676" y="0"/>
                    <a:pt x="680" y="0"/>
                  </a:cubicBezTo>
                  <a:close/>
                  <a:moveTo>
                    <a:pt x="776" y="0"/>
                  </a:moveTo>
                  <a:lnTo>
                    <a:pt x="824" y="0"/>
                  </a:lnTo>
                  <a:cubicBezTo>
                    <a:pt x="829" y="0"/>
                    <a:pt x="832" y="4"/>
                    <a:pt x="832" y="8"/>
                  </a:cubicBezTo>
                  <a:cubicBezTo>
                    <a:pt x="832" y="13"/>
                    <a:pt x="829" y="16"/>
                    <a:pt x="824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872" y="0"/>
                  </a:moveTo>
                  <a:lnTo>
                    <a:pt x="920" y="0"/>
                  </a:lnTo>
                  <a:cubicBezTo>
                    <a:pt x="925" y="0"/>
                    <a:pt x="928" y="4"/>
                    <a:pt x="928" y="8"/>
                  </a:cubicBezTo>
                  <a:cubicBezTo>
                    <a:pt x="928" y="13"/>
                    <a:pt x="925" y="16"/>
                    <a:pt x="920" y="16"/>
                  </a:cubicBezTo>
                  <a:lnTo>
                    <a:pt x="872" y="16"/>
                  </a:lnTo>
                  <a:cubicBezTo>
                    <a:pt x="868" y="16"/>
                    <a:pt x="864" y="13"/>
                    <a:pt x="864" y="8"/>
                  </a:cubicBezTo>
                  <a:cubicBezTo>
                    <a:pt x="864" y="4"/>
                    <a:pt x="868" y="0"/>
                    <a:pt x="872" y="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0764" name="Freeform 80"/>
            <p:cNvSpPr>
              <a:spLocks noEditPoints="1"/>
            </p:cNvSpPr>
            <p:nvPr/>
          </p:nvSpPr>
          <p:spPr bwMode="auto">
            <a:xfrm>
              <a:off x="352" y="2314"/>
              <a:ext cx="9" cy="159"/>
            </a:xfrm>
            <a:custGeom>
              <a:avLst/>
              <a:gdLst>
                <a:gd name="T0" fmla="*/ 16 w 16"/>
                <a:gd name="T1" fmla="*/ 8 h 352"/>
                <a:gd name="T2" fmla="*/ 16 w 16"/>
                <a:gd name="T3" fmla="*/ 56 h 352"/>
                <a:gd name="T4" fmla="*/ 8 w 16"/>
                <a:gd name="T5" fmla="*/ 64 h 352"/>
                <a:gd name="T6" fmla="*/ 0 w 16"/>
                <a:gd name="T7" fmla="*/ 56 h 352"/>
                <a:gd name="T8" fmla="*/ 0 w 16"/>
                <a:gd name="T9" fmla="*/ 8 h 352"/>
                <a:gd name="T10" fmla="*/ 8 w 16"/>
                <a:gd name="T11" fmla="*/ 0 h 352"/>
                <a:gd name="T12" fmla="*/ 16 w 16"/>
                <a:gd name="T13" fmla="*/ 8 h 352"/>
                <a:gd name="T14" fmla="*/ 16 w 16"/>
                <a:gd name="T15" fmla="*/ 104 h 352"/>
                <a:gd name="T16" fmla="*/ 16 w 16"/>
                <a:gd name="T17" fmla="*/ 152 h 352"/>
                <a:gd name="T18" fmla="*/ 8 w 16"/>
                <a:gd name="T19" fmla="*/ 160 h 352"/>
                <a:gd name="T20" fmla="*/ 0 w 16"/>
                <a:gd name="T21" fmla="*/ 152 h 352"/>
                <a:gd name="T22" fmla="*/ 0 w 16"/>
                <a:gd name="T23" fmla="*/ 104 h 352"/>
                <a:gd name="T24" fmla="*/ 8 w 16"/>
                <a:gd name="T25" fmla="*/ 96 h 352"/>
                <a:gd name="T26" fmla="*/ 16 w 16"/>
                <a:gd name="T27" fmla="*/ 104 h 352"/>
                <a:gd name="T28" fmla="*/ 16 w 16"/>
                <a:gd name="T29" fmla="*/ 200 h 352"/>
                <a:gd name="T30" fmla="*/ 16 w 16"/>
                <a:gd name="T31" fmla="*/ 248 h 352"/>
                <a:gd name="T32" fmla="*/ 8 w 16"/>
                <a:gd name="T33" fmla="*/ 256 h 352"/>
                <a:gd name="T34" fmla="*/ 0 w 16"/>
                <a:gd name="T35" fmla="*/ 248 h 352"/>
                <a:gd name="T36" fmla="*/ 0 w 16"/>
                <a:gd name="T37" fmla="*/ 200 h 352"/>
                <a:gd name="T38" fmla="*/ 8 w 16"/>
                <a:gd name="T39" fmla="*/ 192 h 352"/>
                <a:gd name="T40" fmla="*/ 16 w 16"/>
                <a:gd name="T41" fmla="*/ 200 h 352"/>
                <a:gd name="T42" fmla="*/ 16 w 16"/>
                <a:gd name="T43" fmla="*/ 296 h 352"/>
                <a:gd name="T44" fmla="*/ 16 w 16"/>
                <a:gd name="T45" fmla="*/ 344 h 352"/>
                <a:gd name="T46" fmla="*/ 8 w 16"/>
                <a:gd name="T47" fmla="*/ 352 h 352"/>
                <a:gd name="T48" fmla="*/ 0 w 16"/>
                <a:gd name="T49" fmla="*/ 344 h 352"/>
                <a:gd name="T50" fmla="*/ 0 w 16"/>
                <a:gd name="T51" fmla="*/ 296 h 352"/>
                <a:gd name="T52" fmla="*/ 8 w 16"/>
                <a:gd name="T53" fmla="*/ 288 h 352"/>
                <a:gd name="T54" fmla="*/ 16 w 16"/>
                <a:gd name="T55" fmla="*/ 296 h 3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"/>
                <a:gd name="T85" fmla="*/ 0 h 352"/>
                <a:gd name="T86" fmla="*/ 16 w 16"/>
                <a:gd name="T87" fmla="*/ 352 h 3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" h="352">
                  <a:moveTo>
                    <a:pt x="16" y="8"/>
                  </a:moveTo>
                  <a:lnTo>
                    <a:pt x="16" y="56"/>
                  </a:lnTo>
                  <a:cubicBezTo>
                    <a:pt x="16" y="61"/>
                    <a:pt x="13" y="64"/>
                    <a:pt x="8" y="64"/>
                  </a:cubicBezTo>
                  <a:cubicBezTo>
                    <a:pt x="4" y="64"/>
                    <a:pt x="0" y="61"/>
                    <a:pt x="0" y="56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  <a:moveTo>
                    <a:pt x="16" y="104"/>
                  </a:moveTo>
                  <a:lnTo>
                    <a:pt x="16" y="152"/>
                  </a:lnTo>
                  <a:cubicBezTo>
                    <a:pt x="16" y="157"/>
                    <a:pt x="13" y="160"/>
                    <a:pt x="8" y="160"/>
                  </a:cubicBezTo>
                  <a:cubicBezTo>
                    <a:pt x="4" y="160"/>
                    <a:pt x="0" y="157"/>
                    <a:pt x="0" y="152"/>
                  </a:cubicBezTo>
                  <a:lnTo>
                    <a:pt x="0" y="104"/>
                  </a:lnTo>
                  <a:cubicBezTo>
                    <a:pt x="0" y="100"/>
                    <a:pt x="4" y="96"/>
                    <a:pt x="8" y="96"/>
                  </a:cubicBezTo>
                  <a:cubicBezTo>
                    <a:pt x="13" y="96"/>
                    <a:pt x="16" y="100"/>
                    <a:pt x="16" y="104"/>
                  </a:cubicBezTo>
                  <a:close/>
                  <a:moveTo>
                    <a:pt x="16" y="200"/>
                  </a:moveTo>
                  <a:lnTo>
                    <a:pt x="16" y="248"/>
                  </a:lnTo>
                  <a:cubicBezTo>
                    <a:pt x="16" y="253"/>
                    <a:pt x="13" y="256"/>
                    <a:pt x="8" y="256"/>
                  </a:cubicBezTo>
                  <a:cubicBezTo>
                    <a:pt x="4" y="256"/>
                    <a:pt x="0" y="253"/>
                    <a:pt x="0" y="248"/>
                  </a:cubicBezTo>
                  <a:lnTo>
                    <a:pt x="0" y="200"/>
                  </a:lnTo>
                  <a:cubicBezTo>
                    <a:pt x="0" y="196"/>
                    <a:pt x="4" y="192"/>
                    <a:pt x="8" y="192"/>
                  </a:cubicBezTo>
                  <a:cubicBezTo>
                    <a:pt x="13" y="192"/>
                    <a:pt x="16" y="196"/>
                    <a:pt x="16" y="200"/>
                  </a:cubicBezTo>
                  <a:close/>
                  <a:moveTo>
                    <a:pt x="16" y="296"/>
                  </a:moveTo>
                  <a:lnTo>
                    <a:pt x="16" y="344"/>
                  </a:lnTo>
                  <a:cubicBezTo>
                    <a:pt x="16" y="349"/>
                    <a:pt x="13" y="352"/>
                    <a:pt x="8" y="352"/>
                  </a:cubicBezTo>
                  <a:cubicBezTo>
                    <a:pt x="4" y="352"/>
                    <a:pt x="0" y="349"/>
                    <a:pt x="0" y="344"/>
                  </a:cubicBezTo>
                  <a:lnTo>
                    <a:pt x="0" y="296"/>
                  </a:lnTo>
                  <a:cubicBezTo>
                    <a:pt x="0" y="292"/>
                    <a:pt x="4" y="288"/>
                    <a:pt x="8" y="288"/>
                  </a:cubicBezTo>
                  <a:cubicBezTo>
                    <a:pt x="13" y="288"/>
                    <a:pt x="16" y="292"/>
                    <a:pt x="16" y="296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0765" name="Freeform 81"/>
            <p:cNvSpPr>
              <a:spLocks/>
            </p:cNvSpPr>
            <p:nvPr/>
          </p:nvSpPr>
          <p:spPr bwMode="auto">
            <a:xfrm>
              <a:off x="318" y="2269"/>
              <a:ext cx="76" cy="64"/>
            </a:xfrm>
            <a:custGeom>
              <a:avLst/>
              <a:gdLst>
                <a:gd name="T0" fmla="*/ 69 w 138"/>
                <a:gd name="T1" fmla="*/ 0 h 139"/>
                <a:gd name="T2" fmla="*/ 138 w 138"/>
                <a:gd name="T3" fmla="*/ 139 h 139"/>
                <a:gd name="T4" fmla="*/ 0 w 138"/>
                <a:gd name="T5" fmla="*/ 139 h 139"/>
                <a:gd name="T6" fmla="*/ 69 w 138"/>
                <a:gd name="T7" fmla="*/ 0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139"/>
                <a:gd name="T14" fmla="*/ 138 w 138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139">
                  <a:moveTo>
                    <a:pt x="69" y="0"/>
                  </a:moveTo>
                  <a:lnTo>
                    <a:pt x="138" y="139"/>
                  </a:lnTo>
                  <a:cubicBezTo>
                    <a:pt x="95" y="117"/>
                    <a:pt x="44" y="117"/>
                    <a:pt x="0" y="139"/>
                  </a:cubicBezTo>
                  <a:lnTo>
                    <a:pt x="69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0766" name="Freeform 82"/>
            <p:cNvSpPr>
              <a:spLocks/>
            </p:cNvSpPr>
            <p:nvPr/>
          </p:nvSpPr>
          <p:spPr bwMode="auto">
            <a:xfrm>
              <a:off x="318" y="2468"/>
              <a:ext cx="76" cy="62"/>
            </a:xfrm>
            <a:custGeom>
              <a:avLst/>
              <a:gdLst>
                <a:gd name="T0" fmla="*/ 69 w 138"/>
                <a:gd name="T1" fmla="*/ 138 h 138"/>
                <a:gd name="T2" fmla="*/ 0 w 138"/>
                <a:gd name="T3" fmla="*/ 0 h 138"/>
                <a:gd name="T4" fmla="*/ 138 w 138"/>
                <a:gd name="T5" fmla="*/ 0 h 138"/>
                <a:gd name="T6" fmla="*/ 138 w 138"/>
                <a:gd name="T7" fmla="*/ 0 h 138"/>
                <a:gd name="T8" fmla="*/ 69 w 138"/>
                <a:gd name="T9" fmla="*/ 138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38"/>
                <a:gd name="T17" fmla="*/ 138 w 138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38">
                  <a:moveTo>
                    <a:pt x="69" y="138"/>
                  </a:moveTo>
                  <a:lnTo>
                    <a:pt x="0" y="0"/>
                  </a:lnTo>
                  <a:cubicBezTo>
                    <a:pt x="44" y="22"/>
                    <a:pt x="95" y="22"/>
                    <a:pt x="138" y="0"/>
                  </a:cubicBezTo>
                  <a:lnTo>
                    <a:pt x="69" y="13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0767" name="Rectangle 83"/>
            <p:cNvSpPr>
              <a:spLocks noChangeArrowheads="1"/>
            </p:cNvSpPr>
            <p:nvPr/>
          </p:nvSpPr>
          <p:spPr bwMode="auto">
            <a:xfrm>
              <a:off x="93" y="2295"/>
              <a:ext cx="19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可选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70768" name="Rectangle 84"/>
            <p:cNvSpPr>
              <a:spLocks noChangeArrowheads="1"/>
            </p:cNvSpPr>
            <p:nvPr/>
          </p:nvSpPr>
          <p:spPr bwMode="auto">
            <a:xfrm>
              <a:off x="93" y="2411"/>
              <a:ext cx="19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部分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70769" name="Rectangle 56"/>
            <p:cNvSpPr>
              <a:spLocks noChangeArrowheads="1"/>
            </p:cNvSpPr>
            <p:nvPr/>
          </p:nvSpPr>
          <p:spPr bwMode="auto">
            <a:xfrm>
              <a:off x="4141" y="1530"/>
              <a:ext cx="191" cy="462"/>
            </a:xfrm>
            <a:prstGeom prst="rect">
              <a:avLst/>
            </a:prstGeom>
            <a:solidFill>
              <a:srgbClr val="F7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zh-CN" altLang="en-US" sz="16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分组头</a:t>
              </a:r>
              <a:endParaRPr lang="zh-CN" altLang="en-US" sz="32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</p:grpSp>
      <p:sp>
        <p:nvSpPr>
          <p:cNvPr id="370770" name="Rectangle 82"/>
          <p:cNvSpPr>
            <a:spLocks noChangeArrowheads="1"/>
          </p:cNvSpPr>
          <p:nvPr/>
        </p:nvSpPr>
        <p:spPr bwMode="auto">
          <a:xfrm>
            <a:off x="984997" y="3014663"/>
            <a:ext cx="5314962" cy="431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0771" name="Text Box 103"/>
          <p:cNvSpPr txBox="1">
            <a:spLocks noChangeArrowheads="1"/>
          </p:cNvSpPr>
          <p:nvPr/>
        </p:nvSpPr>
        <p:spPr bwMode="auto">
          <a:xfrm>
            <a:off x="466725" y="4229100"/>
            <a:ext cx="61928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30000"/>
              </a:spcBef>
            </a:pPr>
            <a:r>
              <a:rPr lang="zh-CN" altLang="en-US" sz="2000" b="0" u="none">
                <a:solidFill>
                  <a:srgbClr val="1A3868"/>
                </a:solidFill>
              </a:rPr>
              <a:t>设置</a:t>
            </a:r>
            <a:r>
              <a:rPr lang="en-US" altLang="zh-CN" sz="2000" b="0" u="none">
                <a:solidFill>
                  <a:srgbClr val="1A3868"/>
                </a:solidFill>
              </a:rPr>
              <a:t>IP</a:t>
            </a:r>
            <a:r>
              <a:rPr lang="zh-CN" altLang="en-US" sz="2000" b="0" u="none">
                <a:solidFill>
                  <a:srgbClr val="1A3868"/>
                </a:solidFill>
              </a:rPr>
              <a:t>报头选项的主要目的是控制与测试，由</a:t>
            </a:r>
            <a:r>
              <a:rPr lang="zh-CN" altLang="en-US" sz="2000" b="0" u="none">
                <a:solidFill>
                  <a:srgbClr val="C00000"/>
                </a:solidFill>
              </a:rPr>
              <a:t>选项码、长度</a:t>
            </a:r>
            <a:r>
              <a:rPr lang="zh-CN" altLang="en-US" sz="2000" b="0" u="none">
                <a:solidFill>
                  <a:srgbClr val="1A3868"/>
                </a:solidFill>
              </a:rPr>
              <a:t>与</a:t>
            </a:r>
            <a:r>
              <a:rPr lang="zh-CN" altLang="en-US" sz="2000" b="0" u="none">
                <a:solidFill>
                  <a:srgbClr val="C00000"/>
                </a:solidFill>
              </a:rPr>
              <a:t>选项数据</a:t>
            </a:r>
            <a:r>
              <a:rPr lang="zh-CN" altLang="en-US" sz="2000" b="0" u="none">
                <a:solidFill>
                  <a:srgbClr val="1A3868"/>
                </a:solidFill>
              </a:rPr>
              <a:t>等</a:t>
            </a:r>
            <a:r>
              <a:rPr lang="en-US" altLang="zh-CN" sz="2000" b="0" u="none">
                <a:solidFill>
                  <a:srgbClr val="1A3868"/>
                </a:solidFill>
              </a:rPr>
              <a:t>3</a:t>
            </a:r>
            <a:r>
              <a:rPr lang="zh-CN" altLang="en-US" sz="2000" b="0" u="none">
                <a:solidFill>
                  <a:srgbClr val="1A3868"/>
                </a:solidFill>
              </a:rPr>
              <a:t>部分组成；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770" grpId="0" animBg="1"/>
      <p:bldP spid="37077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1" name="标题 1"/>
          <p:cNvSpPr>
            <a:spLocks noGrp="1"/>
          </p:cNvSpPr>
          <p:nvPr>
            <p:ph type="title" idx="4294967295"/>
          </p:nvPr>
        </p:nvSpPr>
        <p:spPr>
          <a:xfrm>
            <a:off x="542925" y="635000"/>
            <a:ext cx="6405563" cy="857250"/>
          </a:xfrm>
        </p:spPr>
        <p:txBody>
          <a:bodyPr/>
          <a:lstStyle/>
          <a:p>
            <a:pPr algn="l"/>
            <a:r>
              <a:rPr lang="zh-CN" altLang="en-US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选项</a:t>
            </a:r>
            <a:r>
              <a:rPr lang="en-US" altLang="zh-CN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——</a:t>
            </a:r>
            <a:r>
              <a:rPr lang="zh-CN" altLang="en-US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源</a:t>
            </a:r>
            <a:r>
              <a:rPr lang="zh-CN" altLang="en-US" sz="2400" dirty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路由</a:t>
            </a:r>
          </a:p>
        </p:txBody>
      </p:sp>
      <p:sp>
        <p:nvSpPr>
          <p:cNvPr id="317442" name="内容占位符 2"/>
          <p:cNvSpPr>
            <a:spLocks noGrp="1"/>
          </p:cNvSpPr>
          <p:nvPr>
            <p:ph idx="4294967295"/>
          </p:nvPr>
        </p:nvSpPr>
        <p:spPr>
          <a:xfrm>
            <a:off x="539750" y="1444625"/>
            <a:ext cx="5761038" cy="328771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源路由是指由发送分组的</a:t>
            </a:r>
            <a:r>
              <a:rPr lang="zh-CN" alt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源主机制定的传输路径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，用以区别由路由器通过路由选择算法确定的路径</a:t>
            </a:r>
            <a:r>
              <a:rPr lang="en-US" altLang="zh-CN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源路由分为</a:t>
            </a:r>
            <a:r>
              <a:rPr lang="zh-CN" alt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严格源路由（</a:t>
            </a:r>
            <a:r>
              <a:rPr lang="en-US" altLang="zh-CN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SRR</a:t>
            </a:r>
            <a:r>
              <a:rPr lang="zh-CN" alt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与</a:t>
            </a:r>
            <a:r>
              <a:rPr lang="zh-CN" alt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松散源路由（</a:t>
            </a:r>
            <a:r>
              <a:rPr lang="en-US" altLang="zh-CN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LRR</a:t>
            </a:r>
            <a:r>
              <a:rPr lang="zh-CN" alt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5" name="标题 1"/>
          <p:cNvSpPr>
            <a:spLocks noGrp="1"/>
          </p:cNvSpPr>
          <p:nvPr>
            <p:ph type="title" idx="4294967295"/>
          </p:nvPr>
        </p:nvSpPr>
        <p:spPr>
          <a:xfrm>
            <a:off x="285750" y="700088"/>
            <a:ext cx="6429375" cy="857250"/>
          </a:xfrm>
        </p:spPr>
        <p:txBody>
          <a:bodyPr/>
          <a:lstStyle/>
          <a:p>
            <a:pPr algn="l"/>
            <a:r>
              <a:rPr lang="zh-CN" altLang="en-US" sz="240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严格源路由（</a:t>
            </a:r>
            <a:r>
              <a:rPr lang="en-US" altLang="zh-CN" sz="240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SRR</a:t>
            </a:r>
            <a:r>
              <a:rPr lang="zh-CN" altLang="en-US" sz="240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）</a:t>
            </a:r>
          </a:p>
        </p:txBody>
      </p:sp>
      <p:sp>
        <p:nvSpPr>
          <p:cNvPr id="318466" name="内容占位符 2"/>
          <p:cNvSpPr>
            <a:spLocks noGrp="1"/>
          </p:cNvSpPr>
          <p:nvPr>
            <p:ph idx="4294967295"/>
          </p:nvPr>
        </p:nvSpPr>
        <p:spPr>
          <a:xfrm>
            <a:off x="250825" y="1420813"/>
            <a:ext cx="6192838" cy="122396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严格源路由规定分组要</a:t>
            </a:r>
            <a:r>
              <a:rPr lang="zh-CN" alt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经过的路径上每个路由器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，相邻路由器之间不能插入其它路由器，并且经过的路由器顺序不能改变</a:t>
            </a:r>
            <a:r>
              <a:rPr lang="en-US" altLang="zh-CN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318468" name="标题 1"/>
          <p:cNvSpPr>
            <a:spLocks/>
          </p:cNvSpPr>
          <p:nvPr/>
        </p:nvSpPr>
        <p:spPr bwMode="auto">
          <a:xfrm>
            <a:off x="323850" y="2644775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zh-CN" altLang="en-US" sz="2400" u="none">
                <a:solidFill>
                  <a:srgbClr val="007D7A"/>
                </a:solidFill>
              </a:rPr>
              <a:t>松散源路由（</a:t>
            </a:r>
            <a:r>
              <a:rPr lang="en-US" altLang="zh-CN" sz="2400" u="none">
                <a:solidFill>
                  <a:srgbClr val="007D7A"/>
                </a:solidFill>
              </a:rPr>
              <a:t>LRR</a:t>
            </a:r>
            <a:r>
              <a:rPr lang="zh-CN" altLang="en-US" sz="2400" u="none">
                <a:solidFill>
                  <a:srgbClr val="007D7A"/>
                </a:solidFill>
              </a:rPr>
              <a:t>）</a:t>
            </a:r>
          </a:p>
        </p:txBody>
      </p:sp>
      <p:sp>
        <p:nvSpPr>
          <p:cNvPr id="318469" name="内容占位符 2"/>
          <p:cNvSpPr>
            <a:spLocks/>
          </p:cNvSpPr>
          <p:nvPr/>
        </p:nvSpPr>
        <p:spPr bwMode="auto">
          <a:xfrm>
            <a:off x="323850" y="3363913"/>
            <a:ext cx="611981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000" b="0" u="none">
                <a:solidFill>
                  <a:srgbClr val="1A3868"/>
                </a:solidFill>
              </a:rPr>
              <a:t>松散源路由规定分组</a:t>
            </a:r>
            <a:r>
              <a:rPr lang="zh-CN" altLang="en-US" sz="2000" b="0" u="none">
                <a:solidFill>
                  <a:srgbClr val="C00000"/>
                </a:solidFill>
              </a:rPr>
              <a:t>一定要经过的路由器</a:t>
            </a:r>
            <a:r>
              <a:rPr lang="zh-CN" altLang="en-US" sz="2000" b="0" u="none">
                <a:solidFill>
                  <a:srgbClr val="1A3868"/>
                </a:solidFill>
              </a:rPr>
              <a:t>，但不是一条完整的传输路径，中途可以经过其它路由器。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89" name="内容占位符 2"/>
          <p:cNvSpPr>
            <a:spLocks noGrp="1"/>
          </p:cNvSpPr>
          <p:nvPr>
            <p:ph idx="4294967295"/>
          </p:nvPr>
        </p:nvSpPr>
        <p:spPr>
          <a:xfrm>
            <a:off x="395288" y="915988"/>
            <a:ext cx="5761037" cy="3876675"/>
          </a:xfrm>
        </p:spPr>
        <p:txBody>
          <a:bodyPr/>
          <a:lstStyle/>
          <a:p>
            <a:pPr>
              <a:spcAft>
                <a:spcPct val="20000"/>
              </a:spcAft>
              <a:buFontTx/>
              <a:buNone/>
            </a:pPr>
            <a:r>
              <a:rPr lang="zh-CN" altLang="en-US" b="1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选项</a:t>
            </a:r>
            <a:r>
              <a:rPr lang="en-US" altLang="zh-CN" b="1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——</a:t>
            </a:r>
            <a:r>
              <a:rPr lang="zh-CN" altLang="en-US" b="1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记录</a:t>
            </a:r>
            <a:r>
              <a:rPr lang="zh-CN" altLang="en-US" b="1" dirty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路由</a:t>
            </a:r>
            <a:endParaRPr lang="en-US" altLang="zh-CN" b="1" dirty="0">
              <a:solidFill>
                <a:srgbClr val="007D7A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将分组经过的</a:t>
            </a:r>
            <a:r>
              <a:rPr lang="zh-CN" alt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每个路由器的</a:t>
            </a:r>
            <a:r>
              <a:rPr lang="en-US" altLang="zh-CN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IP</a:t>
            </a:r>
            <a:r>
              <a:rPr lang="zh-CN" alt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地址</a:t>
            </a:r>
            <a:r>
              <a:rPr lang="zh-CN" altLang="en-US" sz="20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记录下来</a:t>
            </a:r>
            <a:r>
              <a:rPr lang="en-US" altLang="zh-CN" sz="20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en-US" altLang="zh-CN" sz="500" b="1" dirty="0">
              <a:solidFill>
                <a:srgbClr val="2D2DB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spcAft>
                <a:spcPct val="20000"/>
              </a:spcAft>
              <a:buFontTx/>
              <a:buNone/>
            </a:pPr>
            <a:r>
              <a:rPr lang="zh-CN" altLang="en-US" b="1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选项</a:t>
            </a:r>
            <a:r>
              <a:rPr lang="en-US" altLang="zh-CN" b="1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——</a:t>
            </a:r>
            <a:r>
              <a:rPr lang="zh-CN" altLang="en-US" b="1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时间</a:t>
            </a:r>
            <a:r>
              <a:rPr lang="zh-CN" altLang="en-US" b="1" dirty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戳（</a:t>
            </a:r>
            <a:r>
              <a:rPr lang="en-US" altLang="zh-CN" b="1" dirty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timestamp</a:t>
            </a:r>
            <a:r>
              <a:rPr lang="zh-CN" altLang="en-US" b="1" dirty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endParaRPr lang="en-US" altLang="zh-CN" b="1" dirty="0">
              <a:solidFill>
                <a:srgbClr val="007D7A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Aft>
                <a:spcPct val="20000"/>
              </a:spcAft>
            </a:pPr>
            <a:r>
              <a:rPr lang="zh-CN" altLang="en-US" sz="20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时间戳可以记录分组经过每个路由器的本地时间，采用格林威治时间，单位是毫秒</a:t>
            </a:r>
            <a:r>
              <a:rPr lang="en-US" altLang="zh-CN" sz="20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10000"/>
              </a:lnSpc>
              <a:spcAft>
                <a:spcPct val="20000"/>
              </a:spcAft>
            </a:pPr>
            <a:r>
              <a:rPr lang="zh-CN" altLang="en-US" sz="20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网络管理员可以利用它追踪路由器的运行状态，分析网络吞吐率、拥塞情况与负荷情况等。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3" name="Rectangle 3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736600"/>
            <a:ext cx="3455988" cy="539750"/>
          </a:xfrm>
        </p:spPr>
        <p:txBody>
          <a:bodyPr/>
          <a:lstStyle/>
          <a:p>
            <a:r>
              <a:rPr lang="zh-CN" altLang="en-US" sz="240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一、网络层的工作原理</a:t>
            </a:r>
          </a:p>
        </p:txBody>
      </p:sp>
      <p:sp>
        <p:nvSpPr>
          <p:cNvPr id="18433" name="Rectangle 2"/>
          <p:cNvSpPr>
            <a:spLocks noChangeArrowheads="1"/>
          </p:cNvSpPr>
          <p:nvPr/>
        </p:nvSpPr>
        <p:spPr bwMode="auto">
          <a:xfrm>
            <a:off x="76200" y="2619375"/>
            <a:ext cx="2873375" cy="5889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1" lang="zh-CN" altLang="en-US" sz="1600" u="none">
              <a:solidFill>
                <a:schemeClr val="accent2"/>
              </a:solidFill>
              <a:latin typeface="Arial" charset="0"/>
              <a:ea typeface="华文行楷" pitchFamily="2" charset="-122"/>
            </a:endParaRPr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88913" y="2668588"/>
            <a:ext cx="508000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1800" u="none">
                <a:solidFill>
                  <a:srgbClr val="000066"/>
                </a:solidFill>
                <a:latin typeface="Arial" charset="0"/>
                <a:ea typeface="楷体_GB2312" pitchFamily="49" charset="-122"/>
              </a:rPr>
              <a:t>网络层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922338" y="2816225"/>
            <a:ext cx="1014412" cy="195263"/>
          </a:xfrm>
          <a:prstGeom prst="rect">
            <a:avLst/>
          </a:prstGeom>
          <a:solidFill>
            <a:srgbClr val="00FF00"/>
          </a:solidFill>
          <a:ln w="25400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1" lang="zh-CN" altLang="en-US" sz="1600" u="none">
              <a:solidFill>
                <a:schemeClr val="accent2"/>
              </a:solidFill>
              <a:latin typeface="Arial" charset="0"/>
              <a:ea typeface="华文行楷" pitchFamily="2" charset="-122"/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1936750" y="2816225"/>
            <a:ext cx="338138" cy="195263"/>
          </a:xfrm>
          <a:prstGeom prst="rect">
            <a:avLst/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1" lang="zh-CN" altLang="en-US" sz="1600" u="none">
              <a:solidFill>
                <a:schemeClr val="accent2"/>
              </a:solidFill>
              <a:latin typeface="Arial" charset="0"/>
              <a:ea typeface="华文行楷" pitchFamily="2" charset="-122"/>
            </a:endParaRP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2332038" y="2816225"/>
            <a:ext cx="56038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1800" u="none">
                <a:solidFill>
                  <a:srgbClr val="000066"/>
                </a:solidFill>
                <a:latin typeface="Arial" charset="0"/>
                <a:ea typeface="楷体_GB2312" pitchFamily="49" charset="-122"/>
              </a:rPr>
              <a:t>数据包</a:t>
            </a:r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919163" y="2079625"/>
            <a:ext cx="1012825" cy="244475"/>
          </a:xfrm>
          <a:prstGeom prst="rect">
            <a:avLst/>
          </a:prstGeom>
          <a:solidFill>
            <a:srgbClr val="00FF00"/>
          </a:solidFill>
          <a:ln w="25400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1600" b="0" u="none">
                <a:solidFill>
                  <a:schemeClr val="accent2"/>
                </a:solidFill>
                <a:latin typeface="宋体" charset="-122"/>
                <a:ea typeface="宋体" charset="-122"/>
              </a:rPr>
              <a:t>第</a:t>
            </a:r>
            <a:r>
              <a:rPr lang="en-US" altLang="zh-CN" sz="1600" b="0" u="none">
                <a:solidFill>
                  <a:schemeClr val="accent2"/>
                </a:solidFill>
                <a:latin typeface="宋体" charset="-122"/>
                <a:ea typeface="宋体" charset="-122"/>
              </a:rPr>
              <a:t>4</a:t>
            </a:r>
            <a:r>
              <a:rPr lang="zh-CN" altLang="en-US" sz="1600" b="0" u="none">
                <a:solidFill>
                  <a:schemeClr val="accent2"/>
                </a:solidFill>
                <a:latin typeface="宋体" charset="-122"/>
                <a:ea typeface="宋体" charset="-122"/>
              </a:rPr>
              <a:t>层数据</a:t>
            </a:r>
          </a:p>
        </p:txBody>
      </p:sp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920750" y="3600450"/>
            <a:ext cx="1354138" cy="196850"/>
          </a:xfrm>
          <a:prstGeom prst="rect">
            <a:avLst/>
          </a:prstGeom>
          <a:solidFill>
            <a:srgbClr val="339966"/>
          </a:solidFill>
          <a:ln w="25400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zh-CN" altLang="en-US" sz="1800" u="none">
                <a:solidFill>
                  <a:srgbClr val="0000FF"/>
                </a:solidFill>
                <a:latin typeface="宋体" charset="-122"/>
                <a:ea typeface="宋体" charset="-122"/>
              </a:rPr>
              <a:t>第</a:t>
            </a:r>
            <a:r>
              <a:rPr lang="en-US" altLang="zh-CN" sz="1800" u="none">
                <a:solidFill>
                  <a:srgbClr val="0000FF"/>
                </a:solidFill>
                <a:latin typeface="宋体" charset="-122"/>
                <a:ea typeface="宋体" charset="-122"/>
              </a:rPr>
              <a:t>3</a:t>
            </a:r>
            <a:r>
              <a:rPr lang="zh-CN" altLang="en-US" sz="1800" u="none">
                <a:solidFill>
                  <a:srgbClr val="0000FF"/>
                </a:solidFill>
                <a:latin typeface="宋体" charset="-122"/>
                <a:ea typeface="宋体" charset="-122"/>
              </a:rPr>
              <a:t>层数据</a:t>
            </a:r>
          </a:p>
        </p:txBody>
      </p:sp>
      <p:sp>
        <p:nvSpPr>
          <p:cNvPr id="18440" name="Line 9"/>
          <p:cNvSpPr>
            <a:spLocks noChangeShapeType="1"/>
          </p:cNvSpPr>
          <p:nvPr/>
        </p:nvSpPr>
        <p:spPr bwMode="auto">
          <a:xfrm>
            <a:off x="920750" y="2127250"/>
            <a:ext cx="0" cy="1570038"/>
          </a:xfrm>
          <a:prstGeom prst="line">
            <a:avLst/>
          </a:prstGeom>
          <a:noFill/>
          <a:ln w="19050">
            <a:solidFill>
              <a:srgbClr val="FF99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1" name="Line 10"/>
          <p:cNvSpPr>
            <a:spLocks noChangeShapeType="1"/>
          </p:cNvSpPr>
          <p:nvPr/>
        </p:nvSpPr>
        <p:spPr bwMode="auto">
          <a:xfrm>
            <a:off x="1935163" y="2127250"/>
            <a:ext cx="0" cy="882650"/>
          </a:xfrm>
          <a:prstGeom prst="line">
            <a:avLst/>
          </a:prstGeom>
          <a:noFill/>
          <a:ln w="19050">
            <a:solidFill>
              <a:srgbClr val="FF99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2" name="Line 11"/>
          <p:cNvSpPr>
            <a:spLocks noChangeShapeType="1"/>
          </p:cNvSpPr>
          <p:nvPr/>
        </p:nvSpPr>
        <p:spPr bwMode="auto">
          <a:xfrm>
            <a:off x="2274888" y="2816225"/>
            <a:ext cx="0" cy="881063"/>
          </a:xfrm>
          <a:prstGeom prst="line">
            <a:avLst/>
          </a:prstGeom>
          <a:noFill/>
          <a:ln w="19050">
            <a:solidFill>
              <a:srgbClr val="FF99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3" name="Rectangle 12"/>
          <p:cNvSpPr>
            <a:spLocks noChangeArrowheads="1"/>
          </p:cNvSpPr>
          <p:nvPr/>
        </p:nvSpPr>
        <p:spPr bwMode="auto">
          <a:xfrm>
            <a:off x="639763" y="1636713"/>
            <a:ext cx="1633537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2000" u="none">
                <a:solidFill>
                  <a:srgbClr val="0000FF"/>
                </a:solidFill>
                <a:latin typeface="Arial" charset="0"/>
                <a:ea typeface="宋体" charset="-122"/>
              </a:rPr>
              <a:t>从传输层来</a:t>
            </a:r>
          </a:p>
        </p:txBody>
      </p:sp>
      <p:sp>
        <p:nvSpPr>
          <p:cNvPr id="18444" name="Rectangle 13"/>
          <p:cNvSpPr>
            <a:spLocks noChangeArrowheads="1"/>
          </p:cNvSpPr>
          <p:nvPr/>
        </p:nvSpPr>
        <p:spPr bwMode="auto">
          <a:xfrm>
            <a:off x="2095500" y="2057400"/>
            <a:ext cx="8540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1800" u="none">
                <a:solidFill>
                  <a:srgbClr val="0000FF"/>
                </a:solidFill>
                <a:latin typeface="Arial" charset="0"/>
                <a:ea typeface="楷体_GB2312" pitchFamily="49" charset="-122"/>
              </a:rPr>
              <a:t>第三层</a:t>
            </a:r>
          </a:p>
          <a:p>
            <a:pPr algn="ctr"/>
            <a:r>
              <a:rPr lang="zh-CN" altLang="en-US" sz="1800" u="none">
                <a:solidFill>
                  <a:srgbClr val="0000FF"/>
                </a:solidFill>
                <a:latin typeface="Arial" charset="0"/>
                <a:ea typeface="楷体_GB2312" pitchFamily="49" charset="-122"/>
              </a:rPr>
              <a:t>报文头</a:t>
            </a:r>
          </a:p>
        </p:txBody>
      </p:sp>
      <p:sp>
        <p:nvSpPr>
          <p:cNvPr id="18445" name="Rectangle 14"/>
          <p:cNvSpPr>
            <a:spLocks noChangeArrowheads="1"/>
          </p:cNvSpPr>
          <p:nvPr/>
        </p:nvSpPr>
        <p:spPr bwMode="auto">
          <a:xfrm>
            <a:off x="3570288" y="2617788"/>
            <a:ext cx="2873375" cy="5889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1" lang="zh-CN" altLang="en-US" sz="1600" u="none">
              <a:solidFill>
                <a:schemeClr val="accent2"/>
              </a:solidFill>
              <a:latin typeface="Arial" charset="0"/>
              <a:ea typeface="华文行楷" pitchFamily="2" charset="-122"/>
            </a:endParaRPr>
          </a:p>
        </p:txBody>
      </p:sp>
      <p:sp>
        <p:nvSpPr>
          <p:cNvPr id="18446" name="Rectangle 15"/>
          <p:cNvSpPr>
            <a:spLocks noChangeArrowheads="1"/>
          </p:cNvSpPr>
          <p:nvPr/>
        </p:nvSpPr>
        <p:spPr bwMode="auto">
          <a:xfrm>
            <a:off x="3625850" y="2644775"/>
            <a:ext cx="6762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1800" u="none">
                <a:solidFill>
                  <a:srgbClr val="000066"/>
                </a:solidFill>
                <a:latin typeface="Arial" charset="0"/>
                <a:ea typeface="楷体_GB2312" pitchFamily="49" charset="-122"/>
              </a:rPr>
              <a:t>网络层</a:t>
            </a:r>
          </a:p>
        </p:txBody>
      </p:sp>
      <p:sp>
        <p:nvSpPr>
          <p:cNvPr id="18447" name="Rectangle 16"/>
          <p:cNvSpPr>
            <a:spLocks noChangeArrowheads="1"/>
          </p:cNvSpPr>
          <p:nvPr/>
        </p:nvSpPr>
        <p:spPr bwMode="auto">
          <a:xfrm>
            <a:off x="4416425" y="2863850"/>
            <a:ext cx="1012825" cy="196850"/>
          </a:xfrm>
          <a:prstGeom prst="rect">
            <a:avLst/>
          </a:prstGeom>
          <a:solidFill>
            <a:srgbClr val="00FF00"/>
          </a:solidFill>
          <a:ln w="25400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1" lang="zh-CN" altLang="en-US" sz="1600" u="none">
              <a:solidFill>
                <a:schemeClr val="accent2"/>
              </a:solidFill>
              <a:latin typeface="Arial" charset="0"/>
              <a:ea typeface="华文行楷" pitchFamily="2" charset="-122"/>
            </a:endParaRPr>
          </a:p>
        </p:txBody>
      </p:sp>
      <p:sp>
        <p:nvSpPr>
          <p:cNvPr id="18448" name="Rectangle 17"/>
          <p:cNvSpPr>
            <a:spLocks noChangeArrowheads="1"/>
          </p:cNvSpPr>
          <p:nvPr/>
        </p:nvSpPr>
        <p:spPr bwMode="auto">
          <a:xfrm>
            <a:off x="5429250" y="2863850"/>
            <a:ext cx="338138" cy="198438"/>
          </a:xfrm>
          <a:prstGeom prst="rect">
            <a:avLst/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1" lang="zh-CN" altLang="en-US" sz="1600" u="none">
              <a:solidFill>
                <a:schemeClr val="accent2"/>
              </a:solidFill>
              <a:latin typeface="Arial" charset="0"/>
              <a:ea typeface="华文行楷" pitchFamily="2" charset="-122"/>
            </a:endParaRPr>
          </a:p>
        </p:txBody>
      </p:sp>
      <p:sp>
        <p:nvSpPr>
          <p:cNvPr id="18449" name="Rectangle 18"/>
          <p:cNvSpPr>
            <a:spLocks noChangeArrowheads="1"/>
          </p:cNvSpPr>
          <p:nvPr/>
        </p:nvSpPr>
        <p:spPr bwMode="auto">
          <a:xfrm>
            <a:off x="5824538" y="2816225"/>
            <a:ext cx="619125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1800" u="none">
                <a:solidFill>
                  <a:srgbClr val="000066"/>
                </a:solidFill>
                <a:latin typeface="Arial" charset="0"/>
                <a:ea typeface="楷体_GB2312" pitchFamily="49" charset="-122"/>
              </a:rPr>
              <a:t>数据包</a:t>
            </a:r>
          </a:p>
        </p:txBody>
      </p:sp>
      <p:sp>
        <p:nvSpPr>
          <p:cNvPr id="18450" name="Rectangle 19"/>
          <p:cNvSpPr>
            <a:spLocks noChangeArrowheads="1"/>
          </p:cNvSpPr>
          <p:nvPr/>
        </p:nvSpPr>
        <p:spPr bwMode="auto">
          <a:xfrm>
            <a:off x="4416425" y="2122488"/>
            <a:ext cx="1012825" cy="195262"/>
          </a:xfrm>
          <a:prstGeom prst="rect">
            <a:avLst/>
          </a:prstGeom>
          <a:solidFill>
            <a:srgbClr val="00FF00"/>
          </a:solidFill>
          <a:ln w="25400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1600" b="0" u="none">
                <a:solidFill>
                  <a:schemeClr val="accent2"/>
                </a:solidFill>
                <a:latin typeface="宋体" charset="-122"/>
                <a:ea typeface="宋体" charset="-122"/>
              </a:rPr>
              <a:t>第</a:t>
            </a:r>
            <a:r>
              <a:rPr lang="en-US" altLang="zh-CN" sz="1600" b="0" u="none">
                <a:solidFill>
                  <a:schemeClr val="accent2"/>
                </a:solidFill>
                <a:latin typeface="宋体" charset="-122"/>
                <a:ea typeface="宋体" charset="-122"/>
              </a:rPr>
              <a:t>4</a:t>
            </a:r>
            <a:r>
              <a:rPr lang="zh-CN" altLang="en-US" sz="1600" b="0" u="none">
                <a:solidFill>
                  <a:schemeClr val="accent2"/>
                </a:solidFill>
                <a:latin typeface="宋体" charset="-122"/>
                <a:ea typeface="宋体" charset="-122"/>
              </a:rPr>
              <a:t>层数据</a:t>
            </a:r>
          </a:p>
        </p:txBody>
      </p:sp>
      <p:sp>
        <p:nvSpPr>
          <p:cNvPr id="18451" name="Rectangle 20"/>
          <p:cNvSpPr>
            <a:spLocks noChangeArrowheads="1"/>
          </p:cNvSpPr>
          <p:nvPr/>
        </p:nvSpPr>
        <p:spPr bwMode="auto">
          <a:xfrm>
            <a:off x="4421188" y="3565525"/>
            <a:ext cx="1350962" cy="196850"/>
          </a:xfrm>
          <a:prstGeom prst="rect">
            <a:avLst/>
          </a:prstGeom>
          <a:solidFill>
            <a:srgbClr val="339966"/>
          </a:solidFill>
          <a:ln w="25400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1800" u="none">
                <a:solidFill>
                  <a:srgbClr val="0000FF"/>
                </a:solidFill>
                <a:latin typeface="宋体" charset="-122"/>
                <a:ea typeface="宋体" charset="-122"/>
              </a:rPr>
              <a:t>第</a:t>
            </a:r>
            <a:r>
              <a:rPr lang="en-US" altLang="zh-CN" sz="1800" u="none">
                <a:solidFill>
                  <a:srgbClr val="0000FF"/>
                </a:solidFill>
                <a:latin typeface="宋体" charset="-122"/>
                <a:ea typeface="宋体" charset="-122"/>
              </a:rPr>
              <a:t>3</a:t>
            </a:r>
            <a:r>
              <a:rPr lang="zh-CN" altLang="en-US" sz="1800" u="none">
                <a:solidFill>
                  <a:srgbClr val="0000FF"/>
                </a:solidFill>
                <a:latin typeface="宋体" charset="-122"/>
                <a:ea typeface="宋体" charset="-122"/>
              </a:rPr>
              <a:t>层数据</a:t>
            </a:r>
          </a:p>
        </p:txBody>
      </p:sp>
      <p:sp>
        <p:nvSpPr>
          <p:cNvPr id="18452" name="Line 21"/>
          <p:cNvSpPr>
            <a:spLocks noChangeShapeType="1"/>
          </p:cNvSpPr>
          <p:nvPr/>
        </p:nvSpPr>
        <p:spPr bwMode="auto">
          <a:xfrm>
            <a:off x="4416425" y="2178050"/>
            <a:ext cx="0" cy="1571625"/>
          </a:xfrm>
          <a:prstGeom prst="line">
            <a:avLst/>
          </a:prstGeom>
          <a:noFill/>
          <a:ln w="19050">
            <a:solidFill>
              <a:srgbClr val="FF99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53" name="Line 22"/>
          <p:cNvSpPr>
            <a:spLocks noChangeShapeType="1"/>
          </p:cNvSpPr>
          <p:nvPr/>
        </p:nvSpPr>
        <p:spPr bwMode="auto">
          <a:xfrm>
            <a:off x="5429250" y="2178050"/>
            <a:ext cx="0" cy="882650"/>
          </a:xfrm>
          <a:prstGeom prst="line">
            <a:avLst/>
          </a:prstGeom>
          <a:noFill/>
          <a:ln w="19050">
            <a:solidFill>
              <a:srgbClr val="FF99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54" name="Line 23"/>
          <p:cNvSpPr>
            <a:spLocks noChangeShapeType="1"/>
          </p:cNvSpPr>
          <p:nvPr/>
        </p:nvSpPr>
        <p:spPr bwMode="auto">
          <a:xfrm>
            <a:off x="5767388" y="2863850"/>
            <a:ext cx="0" cy="884238"/>
          </a:xfrm>
          <a:prstGeom prst="line">
            <a:avLst/>
          </a:prstGeom>
          <a:noFill/>
          <a:ln w="19050">
            <a:solidFill>
              <a:srgbClr val="FF99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55" name="Rectangle 24"/>
          <p:cNvSpPr>
            <a:spLocks noChangeArrowheads="1"/>
          </p:cNvSpPr>
          <p:nvPr/>
        </p:nvSpPr>
        <p:spPr bwMode="auto">
          <a:xfrm>
            <a:off x="4302125" y="1735138"/>
            <a:ext cx="12969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2000" u="none">
                <a:solidFill>
                  <a:srgbClr val="0000FF"/>
                </a:solidFill>
                <a:latin typeface="Arial" charset="0"/>
                <a:ea typeface="宋体" charset="-122"/>
              </a:rPr>
              <a:t>到传输层去</a:t>
            </a:r>
          </a:p>
        </p:txBody>
      </p:sp>
      <p:sp>
        <p:nvSpPr>
          <p:cNvPr id="18456" name="Rectangle 25"/>
          <p:cNvSpPr>
            <a:spLocks noChangeArrowheads="1"/>
          </p:cNvSpPr>
          <p:nvPr/>
        </p:nvSpPr>
        <p:spPr bwMode="auto">
          <a:xfrm>
            <a:off x="5654675" y="2078038"/>
            <a:ext cx="6746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1800" u="none">
                <a:solidFill>
                  <a:srgbClr val="0000FF"/>
                </a:solidFill>
                <a:latin typeface="Arial" charset="0"/>
                <a:ea typeface="楷体_GB2312" pitchFamily="49" charset="-122"/>
              </a:rPr>
              <a:t>第三层</a:t>
            </a:r>
          </a:p>
          <a:p>
            <a:pPr algn="ctr"/>
            <a:r>
              <a:rPr lang="zh-CN" altLang="en-US" sz="1800" u="none">
                <a:solidFill>
                  <a:srgbClr val="0000FF"/>
                </a:solidFill>
                <a:latin typeface="Arial" charset="0"/>
                <a:ea typeface="楷体_GB2312" pitchFamily="49" charset="-122"/>
              </a:rPr>
              <a:t>报文头</a:t>
            </a:r>
          </a:p>
        </p:txBody>
      </p:sp>
      <p:sp>
        <p:nvSpPr>
          <p:cNvPr id="18457" name="Line 26"/>
          <p:cNvSpPr>
            <a:spLocks noChangeShapeType="1"/>
          </p:cNvSpPr>
          <p:nvPr/>
        </p:nvSpPr>
        <p:spPr bwMode="auto">
          <a:xfrm>
            <a:off x="1371600" y="2324100"/>
            <a:ext cx="7938" cy="461963"/>
          </a:xfrm>
          <a:prstGeom prst="line">
            <a:avLst/>
          </a:prstGeom>
          <a:noFill/>
          <a:ln w="101600">
            <a:solidFill>
              <a:srgbClr val="3366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58" name="Line 27"/>
          <p:cNvSpPr>
            <a:spLocks noChangeShapeType="1"/>
          </p:cNvSpPr>
          <p:nvPr/>
        </p:nvSpPr>
        <p:spPr bwMode="auto">
          <a:xfrm>
            <a:off x="1598613" y="3011488"/>
            <a:ext cx="0" cy="490537"/>
          </a:xfrm>
          <a:prstGeom prst="line">
            <a:avLst/>
          </a:prstGeom>
          <a:noFill/>
          <a:ln w="101600">
            <a:solidFill>
              <a:srgbClr val="3366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59" name="Line 28"/>
          <p:cNvSpPr>
            <a:spLocks noChangeShapeType="1"/>
          </p:cNvSpPr>
          <p:nvPr/>
        </p:nvSpPr>
        <p:spPr bwMode="auto">
          <a:xfrm flipV="1">
            <a:off x="4867275" y="2373313"/>
            <a:ext cx="0" cy="490537"/>
          </a:xfrm>
          <a:prstGeom prst="line">
            <a:avLst/>
          </a:prstGeom>
          <a:noFill/>
          <a:ln w="101600">
            <a:solidFill>
              <a:srgbClr val="3366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60" name="Line 29"/>
          <p:cNvSpPr>
            <a:spLocks noChangeShapeType="1"/>
          </p:cNvSpPr>
          <p:nvPr/>
        </p:nvSpPr>
        <p:spPr bwMode="auto">
          <a:xfrm flipV="1">
            <a:off x="5035550" y="3098800"/>
            <a:ext cx="0" cy="488950"/>
          </a:xfrm>
          <a:prstGeom prst="line">
            <a:avLst/>
          </a:prstGeom>
          <a:noFill/>
          <a:ln w="101600">
            <a:solidFill>
              <a:srgbClr val="3366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61" name="Rectangle 30"/>
          <p:cNvSpPr>
            <a:spLocks noChangeArrowheads="1"/>
          </p:cNvSpPr>
          <p:nvPr/>
        </p:nvSpPr>
        <p:spPr bwMode="auto">
          <a:xfrm>
            <a:off x="485775" y="3844925"/>
            <a:ext cx="235108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2000" u="none">
                <a:solidFill>
                  <a:srgbClr val="6600FF"/>
                </a:solidFill>
                <a:latin typeface="Arial" charset="0"/>
                <a:ea typeface="宋体" charset="-122"/>
              </a:rPr>
              <a:t>到数据链路层去</a:t>
            </a:r>
          </a:p>
        </p:txBody>
      </p:sp>
      <p:sp>
        <p:nvSpPr>
          <p:cNvPr id="18462" name="Rectangle 31"/>
          <p:cNvSpPr>
            <a:spLocks noChangeArrowheads="1"/>
          </p:cNvSpPr>
          <p:nvPr/>
        </p:nvSpPr>
        <p:spPr bwMode="auto">
          <a:xfrm>
            <a:off x="3965575" y="3797300"/>
            <a:ext cx="2365375" cy="44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2000" u="none">
                <a:solidFill>
                  <a:srgbClr val="6600FF"/>
                </a:solidFill>
                <a:latin typeface="Arial" charset="0"/>
                <a:ea typeface="宋体" charset="-122"/>
              </a:rPr>
              <a:t>从数据链路层来</a:t>
            </a:r>
          </a:p>
        </p:txBody>
      </p:sp>
      <p:sp>
        <p:nvSpPr>
          <p:cNvPr id="18464" name="Line 34"/>
          <p:cNvSpPr>
            <a:spLocks noChangeShapeType="1"/>
          </p:cNvSpPr>
          <p:nvPr/>
        </p:nvSpPr>
        <p:spPr bwMode="auto">
          <a:xfrm flipH="1">
            <a:off x="2154238" y="2527300"/>
            <a:ext cx="120650" cy="207963"/>
          </a:xfrm>
          <a:prstGeom prst="line">
            <a:avLst/>
          </a:prstGeom>
          <a:noFill/>
          <a:ln w="38100">
            <a:solidFill>
              <a:srgbClr val="FF7C80"/>
            </a:solidFill>
            <a:round/>
            <a:headEnd/>
            <a:tailEnd type="triangle" w="med" len="med"/>
          </a:ln>
        </p:spPr>
        <p:txBody>
          <a:bodyPr lIns="92075" tIns="46038" rIns="92075" bIns="46038"/>
          <a:lstStyle/>
          <a:p>
            <a:endParaRPr lang="zh-CN" altLang="en-US"/>
          </a:p>
        </p:txBody>
      </p:sp>
      <p:sp>
        <p:nvSpPr>
          <p:cNvPr id="18465" name="Line 35"/>
          <p:cNvSpPr>
            <a:spLocks noChangeShapeType="1"/>
          </p:cNvSpPr>
          <p:nvPr/>
        </p:nvSpPr>
        <p:spPr bwMode="auto">
          <a:xfrm flipH="1">
            <a:off x="5613400" y="2578100"/>
            <a:ext cx="119063" cy="207963"/>
          </a:xfrm>
          <a:prstGeom prst="line">
            <a:avLst/>
          </a:prstGeom>
          <a:noFill/>
          <a:ln w="38100">
            <a:solidFill>
              <a:srgbClr val="FF7C80"/>
            </a:solidFill>
            <a:round/>
            <a:headEnd/>
            <a:tailEnd type="triangle" w="med" len="med"/>
          </a:ln>
        </p:spPr>
        <p:txBody>
          <a:bodyPr lIns="92075" tIns="46038" rIns="92075" bIns="46038"/>
          <a:lstStyle/>
          <a:p>
            <a:endParaRPr lang="zh-CN" altLang="en-US"/>
          </a:p>
        </p:txBody>
      </p:sp>
      <p:sp>
        <p:nvSpPr>
          <p:cNvPr id="18468" name="AutoShape 38"/>
          <p:cNvSpPr>
            <a:spLocks noChangeArrowheads="1"/>
          </p:cNvSpPr>
          <p:nvPr/>
        </p:nvSpPr>
        <p:spPr bwMode="auto">
          <a:xfrm>
            <a:off x="2987675" y="1833563"/>
            <a:ext cx="901700" cy="342900"/>
          </a:xfrm>
          <a:prstGeom prst="rightArrow">
            <a:avLst>
              <a:gd name="adj1" fmla="val 50000"/>
              <a:gd name="adj2" fmla="val 65741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kumimoji="1" lang="zh-CN" altLang="en-US" sz="1600" u="none">
              <a:solidFill>
                <a:schemeClr val="accent2"/>
              </a:solidFill>
              <a:latin typeface="Arial" charset="0"/>
              <a:ea typeface="华文行楷" pitchFamily="2" charset="-122"/>
            </a:endParaRPr>
          </a:p>
        </p:txBody>
      </p:sp>
      <p:sp>
        <p:nvSpPr>
          <p:cNvPr id="18469" name="AutoShape 38"/>
          <p:cNvSpPr>
            <a:spLocks noChangeArrowheads="1"/>
          </p:cNvSpPr>
          <p:nvPr/>
        </p:nvSpPr>
        <p:spPr bwMode="auto">
          <a:xfrm>
            <a:off x="1428750" y="4384675"/>
            <a:ext cx="4283075" cy="131763"/>
          </a:xfrm>
          <a:prstGeom prst="rightArrow">
            <a:avLst>
              <a:gd name="adj1" fmla="val 50000"/>
              <a:gd name="adj2" fmla="val 812648"/>
            </a:avLst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kumimoji="1" lang="zh-CN" altLang="en-US" sz="1600" u="none">
              <a:solidFill>
                <a:srgbClr val="008000"/>
              </a:solidFill>
              <a:latin typeface="Arial" charset="0"/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1"/>
          <p:cNvSpPr>
            <a:spLocks noGrp="1"/>
          </p:cNvSpPr>
          <p:nvPr>
            <p:ph type="title" idx="4294967295"/>
          </p:nvPr>
        </p:nvSpPr>
        <p:spPr>
          <a:xfrm>
            <a:off x="374650" y="635000"/>
            <a:ext cx="6429375" cy="785813"/>
          </a:xfrm>
        </p:spPr>
        <p:txBody>
          <a:bodyPr/>
          <a:lstStyle/>
          <a:p>
            <a:pPr algn="l"/>
            <a:r>
              <a:rPr lang="zh-CN" altLang="en-US" sz="240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二、</a:t>
            </a:r>
            <a:r>
              <a:rPr lang="en-US" altLang="zh-CN" sz="240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IPv4</a:t>
            </a:r>
            <a:r>
              <a:rPr lang="zh-CN" altLang="en-US" sz="240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协议的基本概念</a:t>
            </a:r>
          </a:p>
        </p:txBody>
      </p:sp>
      <p:sp>
        <p:nvSpPr>
          <p:cNvPr id="21506" name="内容占位符 2"/>
          <p:cNvSpPr>
            <a:spLocks noGrp="1"/>
          </p:cNvSpPr>
          <p:nvPr>
            <p:ph idx="4294967295"/>
          </p:nvPr>
        </p:nvSpPr>
        <p:spPr>
          <a:xfrm>
            <a:off x="323850" y="1635125"/>
            <a:ext cx="5761038" cy="3025775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ct val="20000"/>
              </a:spcAft>
            </a:pPr>
            <a:r>
              <a:rPr lang="en-US" altLang="zh-CN" sz="20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IP(</a:t>
            </a:r>
            <a:r>
              <a:rPr lang="zh-CN" altLang="zh-CN" sz="20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Internet Protocol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)协议是</a:t>
            </a:r>
            <a:r>
              <a:rPr lang="en-US" altLang="zh-CN" sz="20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TCP/IP</a:t>
            </a:r>
            <a:r>
              <a:rPr lang="zh-CN" altLang="en-US" sz="20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协议体系中网络层的协议</a:t>
            </a:r>
            <a:r>
              <a:rPr lang="en-US" altLang="zh-CN" sz="20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10000"/>
              </a:lnSpc>
              <a:spcAft>
                <a:spcPct val="20000"/>
              </a:spcAft>
            </a:pPr>
            <a:r>
              <a:rPr lang="en-US" altLang="zh-CN" sz="20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TCP/IP</a:t>
            </a:r>
            <a:r>
              <a:rPr lang="zh-CN" altLang="en-US" sz="20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协议一共出现了6个版本，目前使用版本4，网络层</a:t>
            </a:r>
            <a:r>
              <a:rPr lang="en-US" altLang="zh-CN" sz="20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IP</a:t>
            </a:r>
            <a:r>
              <a:rPr lang="zh-CN" altLang="en-US" sz="20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协议记作</a:t>
            </a:r>
            <a:r>
              <a:rPr lang="en-US" altLang="zh-CN" sz="20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IPv4 ；IP</a:t>
            </a:r>
            <a:r>
              <a:rPr lang="zh-CN" altLang="en-US" sz="20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协议版本6记作</a:t>
            </a:r>
            <a:r>
              <a:rPr lang="en-US" altLang="zh-CN" sz="20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IPv6</a:t>
            </a:r>
            <a:r>
              <a:rPr lang="zh-CN" altLang="en-US" sz="20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，称为下一代的</a:t>
            </a:r>
            <a:r>
              <a:rPr lang="en-US" altLang="zh-CN" sz="20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IP</a:t>
            </a:r>
            <a:r>
              <a:rPr lang="zh-CN" altLang="en-US" sz="20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协议。</a:t>
            </a:r>
          </a:p>
          <a:p>
            <a:pPr>
              <a:lnSpc>
                <a:spcPct val="110000"/>
              </a:lnSpc>
              <a:spcAft>
                <a:spcPct val="20000"/>
              </a:spcAft>
            </a:pPr>
            <a:r>
              <a:rPr lang="en-US" altLang="zh-CN" sz="20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TCP/IP</a:t>
            </a:r>
            <a:r>
              <a:rPr lang="zh-CN" altLang="en-US" sz="20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协议体系中的其它协议，如</a:t>
            </a:r>
            <a:r>
              <a:rPr lang="en-US" altLang="zh-CN" sz="20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TCP</a:t>
            </a:r>
            <a:r>
              <a:rPr lang="zh-CN" altLang="en-US" sz="20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20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UDP</a:t>
            </a:r>
            <a:r>
              <a:rPr lang="zh-CN" altLang="en-US" sz="20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20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ICMP</a:t>
            </a:r>
            <a:r>
              <a:rPr lang="zh-CN" altLang="en-US" sz="20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及</a:t>
            </a:r>
            <a:r>
              <a:rPr lang="en-US" altLang="zh-CN" sz="20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IGMP</a:t>
            </a:r>
            <a:r>
              <a:rPr lang="zh-CN" altLang="en-US" sz="20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等都是以</a:t>
            </a:r>
            <a:r>
              <a:rPr lang="en-US" altLang="zh-CN" sz="20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IP</a:t>
            </a:r>
            <a:r>
              <a:rPr lang="zh-CN" altLang="en-US" sz="20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协议为基础的。</a:t>
            </a:r>
            <a:endParaRPr lang="en-US" altLang="zh-CN" sz="2000" dirty="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98550"/>
            <a:ext cx="6408738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标题 1"/>
          <p:cNvSpPr>
            <a:spLocks noGrp="1"/>
          </p:cNvSpPr>
          <p:nvPr>
            <p:ph type="title" idx="4294967295"/>
          </p:nvPr>
        </p:nvSpPr>
        <p:spPr>
          <a:xfrm>
            <a:off x="323850" y="671513"/>
            <a:ext cx="4606925" cy="460375"/>
          </a:xfrm>
        </p:spPr>
        <p:txBody>
          <a:bodyPr/>
          <a:lstStyle/>
          <a:p>
            <a:pPr algn="l"/>
            <a:r>
              <a:rPr lang="en-US" altLang="zh-CN" sz="240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IPv4</a:t>
            </a:r>
            <a:r>
              <a:rPr lang="zh-CN" altLang="en-US" sz="240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协议的演变与发展</a:t>
            </a:r>
          </a:p>
        </p:txBody>
      </p:sp>
      <p:sp>
        <p:nvSpPr>
          <p:cNvPr id="292870" name="Rectangle 6"/>
          <p:cNvSpPr>
            <a:spLocks noChangeArrowheads="1"/>
          </p:cNvSpPr>
          <p:nvPr/>
        </p:nvSpPr>
        <p:spPr bwMode="auto">
          <a:xfrm>
            <a:off x="971550" y="1101725"/>
            <a:ext cx="1584325" cy="23352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871" name="Rectangle 7"/>
          <p:cNvSpPr>
            <a:spLocks noChangeArrowheads="1"/>
          </p:cNvSpPr>
          <p:nvPr/>
        </p:nvSpPr>
        <p:spPr bwMode="auto">
          <a:xfrm>
            <a:off x="2700338" y="1103313"/>
            <a:ext cx="2519362" cy="677862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2555875" y="2284413"/>
            <a:ext cx="2808288" cy="820737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2873" name="Rectangle 9"/>
          <p:cNvSpPr>
            <a:spLocks noChangeArrowheads="1"/>
          </p:cNvSpPr>
          <p:nvPr/>
        </p:nvSpPr>
        <p:spPr bwMode="auto">
          <a:xfrm>
            <a:off x="2411413" y="3441700"/>
            <a:ext cx="3313112" cy="16510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70" grpId="0" animBg="1"/>
      <p:bldP spid="292870" grpId="1" animBg="1"/>
      <p:bldP spid="292871" grpId="0" animBg="1"/>
      <p:bldP spid="292871" grpId="1" animBg="1"/>
      <p:bldP spid="292872" grpId="0" animBg="1"/>
      <p:bldP spid="292872" grpId="1" animBg="1"/>
      <p:bldP spid="292873" grpId="0" animBg="1"/>
      <p:bldP spid="29287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/>
          </p:cNvSpPr>
          <p:nvPr>
            <p:ph type="title" idx="4294967295"/>
          </p:nvPr>
        </p:nvSpPr>
        <p:spPr>
          <a:xfrm>
            <a:off x="374650" y="563563"/>
            <a:ext cx="6429375" cy="857250"/>
          </a:xfrm>
        </p:spPr>
        <p:txBody>
          <a:bodyPr/>
          <a:lstStyle/>
          <a:p>
            <a:pPr algn="l"/>
            <a:r>
              <a:rPr lang="en-US" altLang="zh-CN" sz="240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IPv4</a:t>
            </a:r>
            <a:r>
              <a:rPr lang="zh-CN" altLang="en-US" sz="240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协议的主要特点</a:t>
            </a:r>
          </a:p>
        </p:txBody>
      </p:sp>
      <p:sp>
        <p:nvSpPr>
          <p:cNvPr id="22530" name="内容占位符 2"/>
          <p:cNvSpPr>
            <a:spLocks noGrp="1"/>
          </p:cNvSpPr>
          <p:nvPr>
            <p:ph idx="4294967295"/>
          </p:nvPr>
        </p:nvSpPr>
        <p:spPr>
          <a:xfrm>
            <a:off x="323850" y="1204913"/>
            <a:ext cx="6696075" cy="965200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en-US" altLang="zh-CN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(1) IP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协议提供的是一种 </a:t>
            </a:r>
            <a:r>
              <a:rPr 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zh-CN" alt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尽力而为</a:t>
            </a:r>
            <a:r>
              <a:rPr 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的服务。</a:t>
            </a:r>
            <a:r>
              <a:rPr 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  <a:spcBef>
                <a:spcPct val="10000"/>
              </a:spcBef>
            </a:pP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无连接、不可靠；</a:t>
            </a:r>
            <a:endParaRPr lang="zh-CN" altLang="en-US" sz="1800" b="1">
              <a:solidFill>
                <a:srgbClr val="2D2DB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标题 1"/>
          <p:cNvSpPr>
            <a:spLocks/>
          </p:cNvSpPr>
          <p:nvPr/>
        </p:nvSpPr>
        <p:spPr bwMode="auto">
          <a:xfrm>
            <a:off x="363538" y="2139950"/>
            <a:ext cx="56483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68288" indent="-268288" eaLnBrk="0" hangingPunct="0">
              <a:lnSpc>
                <a:spcPct val="120000"/>
              </a:lnSpc>
              <a:spcBef>
                <a:spcPct val="10000"/>
              </a:spcBef>
            </a:pPr>
            <a:r>
              <a:rPr lang="en-US" altLang="zh-CN" sz="2000" b="0" u="none" dirty="0">
                <a:solidFill>
                  <a:srgbClr val="1A3868"/>
                </a:solidFill>
              </a:rPr>
              <a:t>(2) IP</a:t>
            </a:r>
            <a:r>
              <a:rPr lang="zh-CN" altLang="en-US" sz="2000" b="0" u="none" dirty="0">
                <a:solidFill>
                  <a:srgbClr val="1A3868"/>
                </a:solidFill>
              </a:rPr>
              <a:t>协议是</a:t>
            </a:r>
            <a:r>
              <a:rPr lang="zh-CN" altLang="en-US" sz="2000" b="0" u="none" dirty="0">
                <a:solidFill>
                  <a:srgbClr val="C00000"/>
                </a:solidFill>
              </a:rPr>
              <a:t>点</a:t>
            </a:r>
            <a:r>
              <a:rPr lang="en-US" altLang="zh-CN" sz="2000" b="0" u="none" dirty="0">
                <a:solidFill>
                  <a:srgbClr val="C00000"/>
                </a:solidFill>
              </a:rPr>
              <a:t>-</a:t>
            </a:r>
            <a:r>
              <a:rPr lang="zh-CN" altLang="en-US" sz="2000" b="0" u="none" dirty="0">
                <a:solidFill>
                  <a:srgbClr val="C00000"/>
                </a:solidFill>
              </a:rPr>
              <a:t>点</a:t>
            </a:r>
            <a:r>
              <a:rPr lang="zh-CN" altLang="en-US" sz="2000" b="0" u="none" dirty="0">
                <a:solidFill>
                  <a:srgbClr val="1A3868"/>
                </a:solidFill>
              </a:rPr>
              <a:t>的网络层通信协议</a:t>
            </a:r>
            <a:r>
              <a:rPr lang="zh-CN" altLang="en-US" sz="2000" b="0" u="none" dirty="0" smtClean="0">
                <a:solidFill>
                  <a:srgbClr val="1A3868"/>
                </a:solidFill>
              </a:rPr>
              <a:t>。</a:t>
            </a:r>
            <a:endParaRPr lang="en-US" altLang="zh-CN" sz="2000" b="0" u="none" dirty="0" smtClean="0">
              <a:solidFill>
                <a:srgbClr val="1A3868"/>
              </a:solidFill>
            </a:endParaRPr>
          </a:p>
          <a:p>
            <a:pPr marL="268288" indent="-268288" eaLnBrk="0" hangingPunct="0">
              <a:lnSpc>
                <a:spcPct val="120000"/>
              </a:lnSpc>
              <a:spcBef>
                <a:spcPct val="10000"/>
              </a:spcBef>
              <a:buFont typeface="Arial" pitchFamily="34" charset="0"/>
              <a:buChar char="•"/>
            </a:pPr>
            <a:r>
              <a:rPr lang="zh-CN" altLang="en-US" sz="2000" b="0" u="none" dirty="0" smtClean="0">
                <a:solidFill>
                  <a:srgbClr val="1A3868"/>
                </a:solidFill>
              </a:rPr>
              <a:t>针对</a:t>
            </a:r>
            <a:r>
              <a:rPr lang="zh-CN" altLang="en-US" sz="2000" b="0" u="none" dirty="0">
                <a:solidFill>
                  <a:srgbClr val="1A3868"/>
                </a:solidFill>
              </a:rPr>
              <a:t>源主机</a:t>
            </a:r>
            <a:r>
              <a:rPr lang="en-US" altLang="zh-CN" sz="2000" b="0" u="none" dirty="0">
                <a:solidFill>
                  <a:srgbClr val="1A3868"/>
                </a:solidFill>
              </a:rPr>
              <a:t>-</a:t>
            </a:r>
            <a:r>
              <a:rPr lang="zh-CN" altLang="en-US" sz="2000" b="0" u="none" dirty="0">
                <a:solidFill>
                  <a:srgbClr val="1A3868"/>
                </a:solidFill>
              </a:rPr>
              <a:t>路由器、路由器</a:t>
            </a:r>
            <a:r>
              <a:rPr lang="en-US" altLang="zh-CN" sz="2000" b="0" u="none" dirty="0">
                <a:solidFill>
                  <a:srgbClr val="1A3868"/>
                </a:solidFill>
              </a:rPr>
              <a:t>-</a:t>
            </a:r>
            <a:r>
              <a:rPr lang="zh-CN" altLang="en-US" sz="2000" b="0" u="none" dirty="0">
                <a:solidFill>
                  <a:srgbClr val="1A3868"/>
                </a:solidFill>
              </a:rPr>
              <a:t>路由器、路由器</a:t>
            </a:r>
            <a:r>
              <a:rPr lang="en-US" altLang="zh-CN" sz="2000" b="0" u="none" dirty="0">
                <a:solidFill>
                  <a:srgbClr val="1A3868"/>
                </a:solidFill>
              </a:rPr>
              <a:t>-</a:t>
            </a:r>
            <a:r>
              <a:rPr lang="zh-CN" altLang="en-US" sz="2000" b="0" u="none" dirty="0">
                <a:solidFill>
                  <a:srgbClr val="1A3868"/>
                </a:solidFill>
              </a:rPr>
              <a:t>主机之间的数据传输；</a:t>
            </a:r>
          </a:p>
        </p:txBody>
      </p:sp>
      <p:sp>
        <p:nvSpPr>
          <p:cNvPr id="22534" name="标题 1"/>
          <p:cNvSpPr>
            <a:spLocks/>
          </p:cNvSpPr>
          <p:nvPr/>
        </p:nvSpPr>
        <p:spPr bwMode="auto">
          <a:xfrm>
            <a:off x="374650" y="3113088"/>
            <a:ext cx="6429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altLang="zh-CN" sz="2000" b="0" u="none">
                <a:solidFill>
                  <a:srgbClr val="1A3868"/>
                </a:solidFill>
              </a:rPr>
              <a:t>(3) IP</a:t>
            </a:r>
            <a:r>
              <a:rPr lang="zh-CN" altLang="en-US" sz="2000" b="0" u="none">
                <a:solidFill>
                  <a:srgbClr val="1A3868"/>
                </a:solidFill>
              </a:rPr>
              <a:t>协议向传输层</a:t>
            </a:r>
            <a:r>
              <a:rPr lang="zh-CN" altLang="en-US" sz="2000" b="0" u="none">
                <a:solidFill>
                  <a:srgbClr val="C00000"/>
                </a:solidFill>
              </a:rPr>
              <a:t>屏蔽了物理网络的差异</a:t>
            </a:r>
            <a:r>
              <a:rPr lang="zh-CN" altLang="en-US" sz="2000" b="0" u="none">
                <a:solidFill>
                  <a:srgbClr val="1A3868"/>
                </a:solidFill>
              </a:rPr>
              <a:t>。</a:t>
            </a:r>
          </a:p>
        </p:txBody>
      </p:sp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1403350" y="3868738"/>
          <a:ext cx="3717925" cy="1276350"/>
        </p:xfrm>
        <a:graphic>
          <a:graphicData uri="http://schemas.openxmlformats.org/presentationml/2006/ole">
            <p:oleObj spid="_x0000_s22536" name="Visio" r:id="rId4" imgW="3717798" imgH="1110996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3" grpId="0"/>
      <p:bldP spid="225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09" name="标题 1"/>
          <p:cNvSpPr>
            <a:spLocks noGrp="1"/>
          </p:cNvSpPr>
          <p:nvPr>
            <p:ph type="title" idx="4294967295"/>
          </p:nvPr>
        </p:nvSpPr>
        <p:spPr>
          <a:xfrm>
            <a:off x="447675" y="563563"/>
            <a:ext cx="6429375" cy="857250"/>
          </a:xfrm>
        </p:spPr>
        <p:txBody>
          <a:bodyPr/>
          <a:lstStyle/>
          <a:p>
            <a:pPr algn="l"/>
            <a:r>
              <a:rPr lang="zh-CN" altLang="en-US" sz="240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三、</a:t>
            </a:r>
            <a:r>
              <a:rPr lang="en-US" altLang="zh-CN" sz="240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IPv4</a:t>
            </a:r>
            <a:r>
              <a:rPr lang="zh-CN" altLang="en-US" sz="240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分组的格式</a:t>
            </a:r>
          </a:p>
        </p:txBody>
      </p:sp>
      <p:sp>
        <p:nvSpPr>
          <p:cNvPr id="299010" name="内容占位符 2"/>
          <p:cNvSpPr>
            <a:spLocks noGrp="1"/>
          </p:cNvSpPr>
          <p:nvPr>
            <p:ph idx="4294967295"/>
          </p:nvPr>
        </p:nvSpPr>
        <p:spPr>
          <a:xfrm>
            <a:off x="323850" y="1589088"/>
            <a:ext cx="5832475" cy="2640012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en-US" altLang="zh-CN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IP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分组由两个部分组成：</a:t>
            </a:r>
            <a:r>
              <a:rPr lang="zh-CN" alt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分组头和数据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；</a:t>
            </a:r>
            <a:endParaRPr lang="en-US" altLang="zh-CN" sz="200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分组头有时也称为首部，长度是可变的；</a:t>
            </a:r>
            <a:endParaRPr lang="en-US" altLang="zh-CN" sz="200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人们习惯用</a:t>
            </a:r>
            <a:r>
              <a:rPr lang="en-US" altLang="zh-CN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zh-CN" alt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字节为基本单元</a:t>
            </a:r>
            <a:r>
              <a:rPr lang="en-US" altLang="zh-CN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每行宽度</a:t>
            </a:r>
            <a:r>
              <a:rPr lang="en-US" altLang="zh-CN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表示分组头字段；</a:t>
            </a:r>
            <a:endParaRPr lang="en-US" altLang="zh-CN" sz="200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en-US" altLang="zh-CN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IPv4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分组头的</a:t>
            </a:r>
            <a:r>
              <a:rPr lang="zh-CN" alt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基本长度</a:t>
            </a:r>
            <a:r>
              <a:rPr lang="en-US" altLang="zh-CN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zh-CN" alt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字节</a:t>
            </a:r>
            <a:r>
              <a:rPr lang="en-US" altLang="zh-CN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行必须的字段</a:t>
            </a:r>
            <a:r>
              <a:rPr lang="en-US" altLang="zh-CN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 ，</a:t>
            </a:r>
            <a:r>
              <a:rPr lang="zh-CN" alt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最大长度为</a:t>
            </a:r>
            <a:r>
              <a:rPr lang="en-US" altLang="zh-CN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zh-CN" alt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字节</a:t>
            </a:r>
            <a:r>
              <a:rPr lang="en-US" altLang="zh-CN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可选字段最长</a:t>
            </a:r>
            <a:r>
              <a:rPr lang="en-US" altLang="zh-CN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40Byte )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 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117" name="Group 85"/>
          <p:cNvGrpSpPr>
            <a:grpSpLocks/>
          </p:cNvGrpSpPr>
          <p:nvPr/>
        </p:nvGrpSpPr>
        <p:grpSpPr bwMode="auto">
          <a:xfrm>
            <a:off x="95250" y="703263"/>
            <a:ext cx="6924675" cy="3452812"/>
            <a:chOff x="22" y="804"/>
            <a:chExt cx="4362" cy="2175"/>
          </a:xfrm>
        </p:grpSpPr>
        <p:sp>
          <p:nvSpPr>
            <p:cNvPr id="300037" name="AutoShape 6"/>
            <p:cNvSpPr>
              <a:spLocks noChangeAspect="1" noChangeArrowheads="1" noTextEdit="1"/>
            </p:cNvSpPr>
            <p:nvPr/>
          </p:nvSpPr>
          <p:spPr bwMode="auto">
            <a:xfrm>
              <a:off x="22" y="804"/>
              <a:ext cx="4362" cy="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0038" name="Rectangle 7"/>
            <p:cNvSpPr>
              <a:spLocks noChangeArrowheads="1"/>
            </p:cNvSpPr>
            <p:nvPr/>
          </p:nvSpPr>
          <p:spPr bwMode="auto">
            <a:xfrm>
              <a:off x="567" y="967"/>
              <a:ext cx="423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00039" name="Rectangle 8"/>
            <p:cNvSpPr>
              <a:spLocks noChangeArrowheads="1"/>
            </p:cNvSpPr>
            <p:nvPr/>
          </p:nvSpPr>
          <p:spPr bwMode="auto">
            <a:xfrm>
              <a:off x="655" y="1050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版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00040" name="Rectangle 9"/>
            <p:cNvSpPr>
              <a:spLocks noChangeArrowheads="1"/>
            </p:cNvSpPr>
            <p:nvPr/>
          </p:nvSpPr>
          <p:spPr bwMode="auto">
            <a:xfrm>
              <a:off x="788" y="1050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本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00041" name="Rectangle 10"/>
            <p:cNvSpPr>
              <a:spLocks noChangeArrowheads="1"/>
            </p:cNvSpPr>
            <p:nvPr/>
          </p:nvSpPr>
          <p:spPr bwMode="auto">
            <a:xfrm>
              <a:off x="990" y="967"/>
              <a:ext cx="422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00042" name="Rectangle 11"/>
            <p:cNvSpPr>
              <a:spLocks noChangeArrowheads="1"/>
            </p:cNvSpPr>
            <p:nvPr/>
          </p:nvSpPr>
          <p:spPr bwMode="auto">
            <a:xfrm>
              <a:off x="1077" y="982"/>
              <a:ext cx="3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分组头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00043" name="Rectangle 12"/>
            <p:cNvSpPr>
              <a:spLocks noChangeArrowheads="1"/>
            </p:cNvSpPr>
            <p:nvPr/>
          </p:nvSpPr>
          <p:spPr bwMode="auto">
            <a:xfrm>
              <a:off x="1077" y="1090"/>
              <a:ext cx="2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长度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00044" name="Rectangle 13"/>
            <p:cNvSpPr>
              <a:spLocks noChangeArrowheads="1"/>
            </p:cNvSpPr>
            <p:nvPr/>
          </p:nvSpPr>
          <p:spPr bwMode="auto">
            <a:xfrm>
              <a:off x="1412" y="967"/>
              <a:ext cx="844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00045" name="Rectangle 14"/>
            <p:cNvSpPr>
              <a:spLocks noChangeArrowheads="1"/>
            </p:cNvSpPr>
            <p:nvPr/>
          </p:nvSpPr>
          <p:spPr bwMode="auto">
            <a:xfrm>
              <a:off x="1623" y="1050"/>
              <a:ext cx="4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服务类型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00046" name="Rectangle 15"/>
            <p:cNvSpPr>
              <a:spLocks noChangeArrowheads="1"/>
            </p:cNvSpPr>
            <p:nvPr/>
          </p:nvSpPr>
          <p:spPr bwMode="auto">
            <a:xfrm>
              <a:off x="2256" y="967"/>
              <a:ext cx="1689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00047" name="Rectangle 16"/>
            <p:cNvSpPr>
              <a:spLocks noChangeArrowheads="1"/>
            </p:cNvSpPr>
            <p:nvPr/>
          </p:nvSpPr>
          <p:spPr bwMode="auto">
            <a:xfrm>
              <a:off x="2731" y="1050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总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00048" name="Rectangle 17"/>
            <p:cNvSpPr>
              <a:spLocks noChangeArrowheads="1"/>
            </p:cNvSpPr>
            <p:nvPr/>
          </p:nvSpPr>
          <p:spPr bwMode="auto">
            <a:xfrm>
              <a:off x="3048" y="1050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长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00049" name="Rectangle 18"/>
            <p:cNvSpPr>
              <a:spLocks noChangeArrowheads="1"/>
            </p:cNvSpPr>
            <p:nvPr/>
          </p:nvSpPr>
          <p:spPr bwMode="auto">
            <a:xfrm>
              <a:off x="3364" y="1050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度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00050" name="Rectangle 19"/>
            <p:cNvSpPr>
              <a:spLocks noChangeArrowheads="1"/>
            </p:cNvSpPr>
            <p:nvPr/>
          </p:nvSpPr>
          <p:spPr bwMode="auto">
            <a:xfrm>
              <a:off x="567" y="1227"/>
              <a:ext cx="1689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00051" name="Rectangle 20"/>
            <p:cNvSpPr>
              <a:spLocks noChangeArrowheads="1"/>
            </p:cNvSpPr>
            <p:nvPr/>
          </p:nvSpPr>
          <p:spPr bwMode="auto">
            <a:xfrm>
              <a:off x="1253" y="131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标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00052" name="Rectangle 21"/>
            <p:cNvSpPr>
              <a:spLocks noChangeArrowheads="1"/>
            </p:cNvSpPr>
            <p:nvPr/>
          </p:nvSpPr>
          <p:spPr bwMode="auto">
            <a:xfrm>
              <a:off x="1464" y="131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识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00053" name="Rectangle 22"/>
            <p:cNvSpPr>
              <a:spLocks noChangeArrowheads="1"/>
            </p:cNvSpPr>
            <p:nvPr/>
          </p:nvSpPr>
          <p:spPr bwMode="auto">
            <a:xfrm>
              <a:off x="2256" y="1227"/>
              <a:ext cx="422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00054" name="Rectangle 23"/>
            <p:cNvSpPr>
              <a:spLocks noChangeArrowheads="1"/>
            </p:cNvSpPr>
            <p:nvPr/>
          </p:nvSpPr>
          <p:spPr bwMode="auto">
            <a:xfrm>
              <a:off x="2344" y="131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标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00055" name="Rectangle 24"/>
            <p:cNvSpPr>
              <a:spLocks noChangeArrowheads="1"/>
            </p:cNvSpPr>
            <p:nvPr/>
          </p:nvSpPr>
          <p:spPr bwMode="auto">
            <a:xfrm>
              <a:off x="2476" y="131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志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00056" name="Rectangle 25"/>
            <p:cNvSpPr>
              <a:spLocks noChangeArrowheads="1"/>
            </p:cNvSpPr>
            <p:nvPr/>
          </p:nvSpPr>
          <p:spPr bwMode="auto">
            <a:xfrm>
              <a:off x="2678" y="1227"/>
              <a:ext cx="1267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00057" name="Rectangle 26"/>
            <p:cNvSpPr>
              <a:spLocks noChangeArrowheads="1"/>
            </p:cNvSpPr>
            <p:nvPr/>
          </p:nvSpPr>
          <p:spPr bwMode="auto">
            <a:xfrm>
              <a:off x="3153" y="1311"/>
              <a:ext cx="3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片偏移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00058" name="Rectangle 27"/>
            <p:cNvSpPr>
              <a:spLocks noChangeArrowheads="1"/>
            </p:cNvSpPr>
            <p:nvPr/>
          </p:nvSpPr>
          <p:spPr bwMode="auto">
            <a:xfrm>
              <a:off x="567" y="1488"/>
              <a:ext cx="845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00059" name="Rectangle 28"/>
            <p:cNvSpPr>
              <a:spLocks noChangeArrowheads="1"/>
            </p:cNvSpPr>
            <p:nvPr/>
          </p:nvSpPr>
          <p:spPr bwMode="auto">
            <a:xfrm>
              <a:off x="779" y="1572"/>
              <a:ext cx="4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生存时间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00060" name="Rectangle 29"/>
            <p:cNvSpPr>
              <a:spLocks noChangeArrowheads="1"/>
            </p:cNvSpPr>
            <p:nvPr/>
          </p:nvSpPr>
          <p:spPr bwMode="auto">
            <a:xfrm>
              <a:off x="1412" y="1488"/>
              <a:ext cx="844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00061" name="Rectangle 30"/>
            <p:cNvSpPr>
              <a:spLocks noChangeArrowheads="1"/>
            </p:cNvSpPr>
            <p:nvPr/>
          </p:nvSpPr>
          <p:spPr bwMode="auto">
            <a:xfrm>
              <a:off x="1702" y="1572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协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00062" name="Rectangle 31"/>
            <p:cNvSpPr>
              <a:spLocks noChangeArrowheads="1"/>
            </p:cNvSpPr>
            <p:nvPr/>
          </p:nvSpPr>
          <p:spPr bwMode="auto">
            <a:xfrm>
              <a:off x="1860" y="1572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议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00063" name="Rectangle 32"/>
            <p:cNvSpPr>
              <a:spLocks noChangeArrowheads="1"/>
            </p:cNvSpPr>
            <p:nvPr/>
          </p:nvSpPr>
          <p:spPr bwMode="auto">
            <a:xfrm>
              <a:off x="2256" y="1488"/>
              <a:ext cx="1689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00064" name="Rectangle 33"/>
            <p:cNvSpPr>
              <a:spLocks noChangeArrowheads="1"/>
            </p:cNvSpPr>
            <p:nvPr/>
          </p:nvSpPr>
          <p:spPr bwMode="auto">
            <a:xfrm>
              <a:off x="2837" y="1572"/>
              <a:ext cx="56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头部校验和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00065" name="Rectangle 34"/>
            <p:cNvSpPr>
              <a:spLocks noChangeArrowheads="1"/>
            </p:cNvSpPr>
            <p:nvPr/>
          </p:nvSpPr>
          <p:spPr bwMode="auto">
            <a:xfrm>
              <a:off x="567" y="1748"/>
              <a:ext cx="3378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00066" name="Rectangle 35"/>
            <p:cNvSpPr>
              <a:spLocks noChangeArrowheads="1"/>
            </p:cNvSpPr>
            <p:nvPr/>
          </p:nvSpPr>
          <p:spPr bwMode="auto">
            <a:xfrm>
              <a:off x="1973" y="1832"/>
              <a:ext cx="12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6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源</a:t>
              </a:r>
              <a:endParaRPr lang="zh-CN" altLang="en-US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00067" name="Rectangle 36"/>
            <p:cNvSpPr>
              <a:spLocks noChangeArrowheads="1"/>
            </p:cNvSpPr>
            <p:nvPr/>
          </p:nvSpPr>
          <p:spPr bwMode="auto">
            <a:xfrm>
              <a:off x="2154" y="1824"/>
              <a:ext cx="12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600" u="none">
                  <a:solidFill>
                    <a:srgbClr val="003399"/>
                  </a:solidFill>
                  <a:ea typeface="Gulim" pitchFamily="34" charset="-127"/>
                </a:rPr>
                <a:t>IP</a:t>
              </a:r>
              <a:endParaRPr lang="en-US" altLang="zh-CN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00068" name="Rectangle 37"/>
            <p:cNvSpPr>
              <a:spLocks noChangeArrowheads="1"/>
            </p:cNvSpPr>
            <p:nvPr/>
          </p:nvSpPr>
          <p:spPr bwMode="auto">
            <a:xfrm>
              <a:off x="2293" y="1832"/>
              <a:ext cx="2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6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地址</a:t>
              </a:r>
              <a:endParaRPr lang="zh-CN" altLang="en-US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00069" name="Rectangle 38"/>
            <p:cNvSpPr>
              <a:spLocks noChangeArrowheads="1"/>
            </p:cNvSpPr>
            <p:nvPr/>
          </p:nvSpPr>
          <p:spPr bwMode="auto">
            <a:xfrm>
              <a:off x="567" y="2009"/>
              <a:ext cx="3378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00070" name="Rectangle 39"/>
            <p:cNvSpPr>
              <a:spLocks noChangeArrowheads="1"/>
            </p:cNvSpPr>
            <p:nvPr/>
          </p:nvSpPr>
          <p:spPr bwMode="auto">
            <a:xfrm>
              <a:off x="1927" y="2093"/>
              <a:ext cx="2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6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目的</a:t>
              </a:r>
              <a:endParaRPr lang="zh-CN" altLang="en-US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00071" name="Rectangle 40"/>
            <p:cNvSpPr>
              <a:spLocks noChangeArrowheads="1"/>
            </p:cNvSpPr>
            <p:nvPr/>
          </p:nvSpPr>
          <p:spPr bwMode="auto">
            <a:xfrm>
              <a:off x="2212" y="2085"/>
              <a:ext cx="12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600" u="none">
                  <a:solidFill>
                    <a:srgbClr val="003399"/>
                  </a:solidFill>
                  <a:ea typeface="Gulim" pitchFamily="34" charset="-127"/>
                </a:rPr>
                <a:t>IP</a:t>
              </a:r>
              <a:endParaRPr lang="en-US" altLang="zh-CN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00072" name="Rectangle 41"/>
            <p:cNvSpPr>
              <a:spLocks noChangeArrowheads="1"/>
            </p:cNvSpPr>
            <p:nvPr/>
          </p:nvSpPr>
          <p:spPr bwMode="auto">
            <a:xfrm>
              <a:off x="2384" y="2093"/>
              <a:ext cx="2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6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地址</a:t>
              </a:r>
              <a:endParaRPr lang="zh-CN" altLang="en-US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00073" name="Rectangle 42"/>
            <p:cNvSpPr>
              <a:spLocks noChangeArrowheads="1"/>
            </p:cNvSpPr>
            <p:nvPr/>
          </p:nvSpPr>
          <p:spPr bwMode="auto">
            <a:xfrm>
              <a:off x="567" y="2269"/>
              <a:ext cx="2745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00074" name="Rectangle 43"/>
            <p:cNvSpPr>
              <a:spLocks noChangeArrowheads="1"/>
            </p:cNvSpPr>
            <p:nvPr/>
          </p:nvSpPr>
          <p:spPr bwMode="auto">
            <a:xfrm>
              <a:off x="567" y="2269"/>
              <a:ext cx="2745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00075" name="Rectangle 44"/>
            <p:cNvSpPr>
              <a:spLocks noChangeArrowheads="1"/>
            </p:cNvSpPr>
            <p:nvPr/>
          </p:nvSpPr>
          <p:spPr bwMode="auto">
            <a:xfrm>
              <a:off x="1702" y="2353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选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00076" name="Rectangle 45"/>
            <p:cNvSpPr>
              <a:spLocks noChangeArrowheads="1"/>
            </p:cNvSpPr>
            <p:nvPr/>
          </p:nvSpPr>
          <p:spPr bwMode="auto">
            <a:xfrm>
              <a:off x="2071" y="2353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项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00077" name="Rectangle 46"/>
            <p:cNvSpPr>
              <a:spLocks noChangeArrowheads="1"/>
            </p:cNvSpPr>
            <p:nvPr/>
          </p:nvSpPr>
          <p:spPr bwMode="auto">
            <a:xfrm>
              <a:off x="3312" y="2269"/>
              <a:ext cx="633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00078" name="Rectangle 47"/>
            <p:cNvSpPr>
              <a:spLocks noChangeArrowheads="1"/>
            </p:cNvSpPr>
            <p:nvPr/>
          </p:nvSpPr>
          <p:spPr bwMode="auto">
            <a:xfrm>
              <a:off x="3312" y="2269"/>
              <a:ext cx="633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00079" name="Rectangle 48"/>
            <p:cNvSpPr>
              <a:spLocks noChangeArrowheads="1"/>
            </p:cNvSpPr>
            <p:nvPr/>
          </p:nvSpPr>
          <p:spPr bwMode="auto">
            <a:xfrm>
              <a:off x="3470" y="2353"/>
              <a:ext cx="3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填充域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00080" name="Rectangle 49"/>
            <p:cNvSpPr>
              <a:spLocks noChangeArrowheads="1"/>
            </p:cNvSpPr>
            <p:nvPr/>
          </p:nvSpPr>
          <p:spPr bwMode="auto">
            <a:xfrm>
              <a:off x="567" y="2530"/>
              <a:ext cx="3378" cy="435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00081" name="Freeform 50"/>
            <p:cNvSpPr>
              <a:spLocks noEditPoints="1"/>
            </p:cNvSpPr>
            <p:nvPr/>
          </p:nvSpPr>
          <p:spPr bwMode="auto">
            <a:xfrm>
              <a:off x="3941" y="964"/>
              <a:ext cx="404" cy="7"/>
            </a:xfrm>
            <a:custGeom>
              <a:avLst/>
              <a:gdLst>
                <a:gd name="T0" fmla="*/ 8 w 736"/>
                <a:gd name="T1" fmla="*/ 0 h 16"/>
                <a:gd name="T2" fmla="*/ 56 w 736"/>
                <a:gd name="T3" fmla="*/ 0 h 16"/>
                <a:gd name="T4" fmla="*/ 64 w 736"/>
                <a:gd name="T5" fmla="*/ 8 h 16"/>
                <a:gd name="T6" fmla="*/ 56 w 736"/>
                <a:gd name="T7" fmla="*/ 16 h 16"/>
                <a:gd name="T8" fmla="*/ 8 w 736"/>
                <a:gd name="T9" fmla="*/ 16 h 16"/>
                <a:gd name="T10" fmla="*/ 0 w 736"/>
                <a:gd name="T11" fmla="*/ 8 h 16"/>
                <a:gd name="T12" fmla="*/ 8 w 736"/>
                <a:gd name="T13" fmla="*/ 0 h 16"/>
                <a:gd name="T14" fmla="*/ 104 w 736"/>
                <a:gd name="T15" fmla="*/ 0 h 16"/>
                <a:gd name="T16" fmla="*/ 152 w 736"/>
                <a:gd name="T17" fmla="*/ 0 h 16"/>
                <a:gd name="T18" fmla="*/ 160 w 736"/>
                <a:gd name="T19" fmla="*/ 8 h 16"/>
                <a:gd name="T20" fmla="*/ 152 w 736"/>
                <a:gd name="T21" fmla="*/ 16 h 16"/>
                <a:gd name="T22" fmla="*/ 104 w 736"/>
                <a:gd name="T23" fmla="*/ 16 h 16"/>
                <a:gd name="T24" fmla="*/ 96 w 736"/>
                <a:gd name="T25" fmla="*/ 8 h 16"/>
                <a:gd name="T26" fmla="*/ 104 w 736"/>
                <a:gd name="T27" fmla="*/ 0 h 16"/>
                <a:gd name="T28" fmla="*/ 200 w 736"/>
                <a:gd name="T29" fmla="*/ 0 h 16"/>
                <a:gd name="T30" fmla="*/ 248 w 736"/>
                <a:gd name="T31" fmla="*/ 0 h 16"/>
                <a:gd name="T32" fmla="*/ 256 w 736"/>
                <a:gd name="T33" fmla="*/ 8 h 16"/>
                <a:gd name="T34" fmla="*/ 248 w 736"/>
                <a:gd name="T35" fmla="*/ 16 h 16"/>
                <a:gd name="T36" fmla="*/ 200 w 736"/>
                <a:gd name="T37" fmla="*/ 16 h 16"/>
                <a:gd name="T38" fmla="*/ 192 w 736"/>
                <a:gd name="T39" fmla="*/ 8 h 16"/>
                <a:gd name="T40" fmla="*/ 200 w 736"/>
                <a:gd name="T41" fmla="*/ 0 h 16"/>
                <a:gd name="T42" fmla="*/ 296 w 736"/>
                <a:gd name="T43" fmla="*/ 0 h 16"/>
                <a:gd name="T44" fmla="*/ 344 w 736"/>
                <a:gd name="T45" fmla="*/ 0 h 16"/>
                <a:gd name="T46" fmla="*/ 352 w 736"/>
                <a:gd name="T47" fmla="*/ 8 h 16"/>
                <a:gd name="T48" fmla="*/ 344 w 736"/>
                <a:gd name="T49" fmla="*/ 16 h 16"/>
                <a:gd name="T50" fmla="*/ 296 w 736"/>
                <a:gd name="T51" fmla="*/ 16 h 16"/>
                <a:gd name="T52" fmla="*/ 288 w 736"/>
                <a:gd name="T53" fmla="*/ 8 h 16"/>
                <a:gd name="T54" fmla="*/ 296 w 736"/>
                <a:gd name="T55" fmla="*/ 0 h 16"/>
                <a:gd name="T56" fmla="*/ 392 w 736"/>
                <a:gd name="T57" fmla="*/ 0 h 16"/>
                <a:gd name="T58" fmla="*/ 440 w 736"/>
                <a:gd name="T59" fmla="*/ 0 h 16"/>
                <a:gd name="T60" fmla="*/ 448 w 736"/>
                <a:gd name="T61" fmla="*/ 8 h 16"/>
                <a:gd name="T62" fmla="*/ 440 w 736"/>
                <a:gd name="T63" fmla="*/ 16 h 16"/>
                <a:gd name="T64" fmla="*/ 392 w 736"/>
                <a:gd name="T65" fmla="*/ 16 h 16"/>
                <a:gd name="T66" fmla="*/ 384 w 736"/>
                <a:gd name="T67" fmla="*/ 8 h 16"/>
                <a:gd name="T68" fmla="*/ 392 w 736"/>
                <a:gd name="T69" fmla="*/ 0 h 16"/>
                <a:gd name="T70" fmla="*/ 488 w 736"/>
                <a:gd name="T71" fmla="*/ 0 h 16"/>
                <a:gd name="T72" fmla="*/ 536 w 736"/>
                <a:gd name="T73" fmla="*/ 0 h 16"/>
                <a:gd name="T74" fmla="*/ 544 w 736"/>
                <a:gd name="T75" fmla="*/ 8 h 16"/>
                <a:gd name="T76" fmla="*/ 536 w 736"/>
                <a:gd name="T77" fmla="*/ 16 h 16"/>
                <a:gd name="T78" fmla="*/ 488 w 736"/>
                <a:gd name="T79" fmla="*/ 16 h 16"/>
                <a:gd name="T80" fmla="*/ 480 w 736"/>
                <a:gd name="T81" fmla="*/ 8 h 16"/>
                <a:gd name="T82" fmla="*/ 488 w 736"/>
                <a:gd name="T83" fmla="*/ 0 h 16"/>
                <a:gd name="T84" fmla="*/ 584 w 736"/>
                <a:gd name="T85" fmla="*/ 0 h 16"/>
                <a:gd name="T86" fmla="*/ 632 w 736"/>
                <a:gd name="T87" fmla="*/ 0 h 16"/>
                <a:gd name="T88" fmla="*/ 640 w 736"/>
                <a:gd name="T89" fmla="*/ 8 h 16"/>
                <a:gd name="T90" fmla="*/ 632 w 736"/>
                <a:gd name="T91" fmla="*/ 16 h 16"/>
                <a:gd name="T92" fmla="*/ 584 w 736"/>
                <a:gd name="T93" fmla="*/ 16 h 16"/>
                <a:gd name="T94" fmla="*/ 576 w 736"/>
                <a:gd name="T95" fmla="*/ 8 h 16"/>
                <a:gd name="T96" fmla="*/ 584 w 736"/>
                <a:gd name="T97" fmla="*/ 0 h 16"/>
                <a:gd name="T98" fmla="*/ 680 w 736"/>
                <a:gd name="T99" fmla="*/ 0 h 16"/>
                <a:gd name="T100" fmla="*/ 728 w 736"/>
                <a:gd name="T101" fmla="*/ 0 h 16"/>
                <a:gd name="T102" fmla="*/ 736 w 736"/>
                <a:gd name="T103" fmla="*/ 8 h 16"/>
                <a:gd name="T104" fmla="*/ 728 w 736"/>
                <a:gd name="T105" fmla="*/ 16 h 16"/>
                <a:gd name="T106" fmla="*/ 680 w 736"/>
                <a:gd name="T107" fmla="*/ 16 h 16"/>
                <a:gd name="T108" fmla="*/ 672 w 736"/>
                <a:gd name="T109" fmla="*/ 8 h 16"/>
                <a:gd name="T110" fmla="*/ 680 w 736"/>
                <a:gd name="T111" fmla="*/ 0 h 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36"/>
                <a:gd name="T169" fmla="*/ 0 h 16"/>
                <a:gd name="T170" fmla="*/ 736 w 736"/>
                <a:gd name="T171" fmla="*/ 16 h 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36" h="16">
                  <a:moveTo>
                    <a:pt x="8" y="0"/>
                  </a:moveTo>
                  <a:lnTo>
                    <a:pt x="56" y="0"/>
                  </a:lnTo>
                  <a:cubicBezTo>
                    <a:pt x="61" y="0"/>
                    <a:pt x="64" y="4"/>
                    <a:pt x="64" y="8"/>
                  </a:cubicBezTo>
                  <a:cubicBezTo>
                    <a:pt x="64" y="13"/>
                    <a:pt x="61" y="16"/>
                    <a:pt x="56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04" y="0"/>
                  </a:moveTo>
                  <a:lnTo>
                    <a:pt x="152" y="0"/>
                  </a:lnTo>
                  <a:cubicBezTo>
                    <a:pt x="157" y="0"/>
                    <a:pt x="160" y="4"/>
                    <a:pt x="160" y="8"/>
                  </a:cubicBezTo>
                  <a:cubicBezTo>
                    <a:pt x="160" y="13"/>
                    <a:pt x="157" y="16"/>
                    <a:pt x="152" y="16"/>
                  </a:cubicBezTo>
                  <a:lnTo>
                    <a:pt x="104" y="16"/>
                  </a:lnTo>
                  <a:cubicBezTo>
                    <a:pt x="100" y="16"/>
                    <a:pt x="96" y="13"/>
                    <a:pt x="96" y="8"/>
                  </a:cubicBezTo>
                  <a:cubicBezTo>
                    <a:pt x="96" y="4"/>
                    <a:pt x="100" y="0"/>
                    <a:pt x="104" y="0"/>
                  </a:cubicBezTo>
                  <a:close/>
                  <a:moveTo>
                    <a:pt x="200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200" y="16"/>
                  </a:lnTo>
                  <a:cubicBezTo>
                    <a:pt x="196" y="16"/>
                    <a:pt x="192" y="13"/>
                    <a:pt x="192" y="8"/>
                  </a:cubicBezTo>
                  <a:cubicBezTo>
                    <a:pt x="192" y="4"/>
                    <a:pt x="196" y="0"/>
                    <a:pt x="200" y="0"/>
                  </a:cubicBezTo>
                  <a:close/>
                  <a:moveTo>
                    <a:pt x="296" y="0"/>
                  </a:moveTo>
                  <a:lnTo>
                    <a:pt x="344" y="0"/>
                  </a:lnTo>
                  <a:cubicBezTo>
                    <a:pt x="349" y="0"/>
                    <a:pt x="352" y="4"/>
                    <a:pt x="352" y="8"/>
                  </a:cubicBezTo>
                  <a:cubicBezTo>
                    <a:pt x="352" y="13"/>
                    <a:pt x="349" y="16"/>
                    <a:pt x="344" y="16"/>
                  </a:cubicBezTo>
                  <a:lnTo>
                    <a:pt x="296" y="16"/>
                  </a:lnTo>
                  <a:cubicBezTo>
                    <a:pt x="292" y="16"/>
                    <a:pt x="288" y="13"/>
                    <a:pt x="288" y="8"/>
                  </a:cubicBezTo>
                  <a:cubicBezTo>
                    <a:pt x="288" y="4"/>
                    <a:pt x="292" y="0"/>
                    <a:pt x="296" y="0"/>
                  </a:cubicBezTo>
                  <a:close/>
                  <a:moveTo>
                    <a:pt x="392" y="0"/>
                  </a:moveTo>
                  <a:lnTo>
                    <a:pt x="440" y="0"/>
                  </a:lnTo>
                  <a:cubicBezTo>
                    <a:pt x="445" y="0"/>
                    <a:pt x="448" y="4"/>
                    <a:pt x="448" y="8"/>
                  </a:cubicBezTo>
                  <a:cubicBezTo>
                    <a:pt x="448" y="13"/>
                    <a:pt x="445" y="16"/>
                    <a:pt x="440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488" y="0"/>
                  </a:moveTo>
                  <a:lnTo>
                    <a:pt x="536" y="0"/>
                  </a:lnTo>
                  <a:cubicBezTo>
                    <a:pt x="541" y="0"/>
                    <a:pt x="544" y="4"/>
                    <a:pt x="544" y="8"/>
                  </a:cubicBezTo>
                  <a:cubicBezTo>
                    <a:pt x="544" y="13"/>
                    <a:pt x="541" y="16"/>
                    <a:pt x="536" y="16"/>
                  </a:cubicBezTo>
                  <a:lnTo>
                    <a:pt x="488" y="16"/>
                  </a:lnTo>
                  <a:cubicBezTo>
                    <a:pt x="484" y="16"/>
                    <a:pt x="480" y="13"/>
                    <a:pt x="480" y="8"/>
                  </a:cubicBezTo>
                  <a:cubicBezTo>
                    <a:pt x="480" y="4"/>
                    <a:pt x="484" y="0"/>
                    <a:pt x="488" y="0"/>
                  </a:cubicBezTo>
                  <a:close/>
                  <a:moveTo>
                    <a:pt x="584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584" y="16"/>
                  </a:lnTo>
                  <a:cubicBezTo>
                    <a:pt x="580" y="16"/>
                    <a:pt x="576" y="13"/>
                    <a:pt x="576" y="8"/>
                  </a:cubicBezTo>
                  <a:cubicBezTo>
                    <a:pt x="576" y="4"/>
                    <a:pt x="580" y="0"/>
                    <a:pt x="584" y="0"/>
                  </a:cubicBezTo>
                  <a:close/>
                  <a:moveTo>
                    <a:pt x="680" y="0"/>
                  </a:moveTo>
                  <a:lnTo>
                    <a:pt x="728" y="0"/>
                  </a:lnTo>
                  <a:cubicBezTo>
                    <a:pt x="733" y="0"/>
                    <a:pt x="736" y="4"/>
                    <a:pt x="736" y="8"/>
                  </a:cubicBezTo>
                  <a:cubicBezTo>
                    <a:pt x="736" y="13"/>
                    <a:pt x="733" y="16"/>
                    <a:pt x="728" y="16"/>
                  </a:cubicBezTo>
                  <a:lnTo>
                    <a:pt x="680" y="16"/>
                  </a:lnTo>
                  <a:cubicBezTo>
                    <a:pt x="676" y="16"/>
                    <a:pt x="672" y="13"/>
                    <a:pt x="672" y="8"/>
                  </a:cubicBezTo>
                  <a:cubicBezTo>
                    <a:pt x="672" y="4"/>
                    <a:pt x="676" y="0"/>
                    <a:pt x="680" y="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0082" name="Freeform 51"/>
            <p:cNvSpPr>
              <a:spLocks noEditPoints="1"/>
            </p:cNvSpPr>
            <p:nvPr/>
          </p:nvSpPr>
          <p:spPr bwMode="auto">
            <a:xfrm>
              <a:off x="3941" y="2527"/>
              <a:ext cx="404" cy="7"/>
            </a:xfrm>
            <a:custGeom>
              <a:avLst/>
              <a:gdLst>
                <a:gd name="T0" fmla="*/ 8 w 736"/>
                <a:gd name="T1" fmla="*/ 0 h 16"/>
                <a:gd name="T2" fmla="*/ 56 w 736"/>
                <a:gd name="T3" fmla="*/ 0 h 16"/>
                <a:gd name="T4" fmla="*/ 64 w 736"/>
                <a:gd name="T5" fmla="*/ 8 h 16"/>
                <a:gd name="T6" fmla="*/ 56 w 736"/>
                <a:gd name="T7" fmla="*/ 16 h 16"/>
                <a:gd name="T8" fmla="*/ 8 w 736"/>
                <a:gd name="T9" fmla="*/ 16 h 16"/>
                <a:gd name="T10" fmla="*/ 0 w 736"/>
                <a:gd name="T11" fmla="*/ 8 h 16"/>
                <a:gd name="T12" fmla="*/ 8 w 736"/>
                <a:gd name="T13" fmla="*/ 0 h 16"/>
                <a:gd name="T14" fmla="*/ 104 w 736"/>
                <a:gd name="T15" fmla="*/ 0 h 16"/>
                <a:gd name="T16" fmla="*/ 152 w 736"/>
                <a:gd name="T17" fmla="*/ 0 h 16"/>
                <a:gd name="T18" fmla="*/ 160 w 736"/>
                <a:gd name="T19" fmla="*/ 8 h 16"/>
                <a:gd name="T20" fmla="*/ 152 w 736"/>
                <a:gd name="T21" fmla="*/ 16 h 16"/>
                <a:gd name="T22" fmla="*/ 104 w 736"/>
                <a:gd name="T23" fmla="*/ 16 h 16"/>
                <a:gd name="T24" fmla="*/ 96 w 736"/>
                <a:gd name="T25" fmla="*/ 8 h 16"/>
                <a:gd name="T26" fmla="*/ 104 w 736"/>
                <a:gd name="T27" fmla="*/ 0 h 16"/>
                <a:gd name="T28" fmla="*/ 200 w 736"/>
                <a:gd name="T29" fmla="*/ 0 h 16"/>
                <a:gd name="T30" fmla="*/ 248 w 736"/>
                <a:gd name="T31" fmla="*/ 0 h 16"/>
                <a:gd name="T32" fmla="*/ 256 w 736"/>
                <a:gd name="T33" fmla="*/ 8 h 16"/>
                <a:gd name="T34" fmla="*/ 248 w 736"/>
                <a:gd name="T35" fmla="*/ 16 h 16"/>
                <a:gd name="T36" fmla="*/ 200 w 736"/>
                <a:gd name="T37" fmla="*/ 16 h 16"/>
                <a:gd name="T38" fmla="*/ 192 w 736"/>
                <a:gd name="T39" fmla="*/ 8 h 16"/>
                <a:gd name="T40" fmla="*/ 200 w 736"/>
                <a:gd name="T41" fmla="*/ 0 h 16"/>
                <a:gd name="T42" fmla="*/ 296 w 736"/>
                <a:gd name="T43" fmla="*/ 0 h 16"/>
                <a:gd name="T44" fmla="*/ 344 w 736"/>
                <a:gd name="T45" fmla="*/ 0 h 16"/>
                <a:gd name="T46" fmla="*/ 352 w 736"/>
                <a:gd name="T47" fmla="*/ 8 h 16"/>
                <a:gd name="T48" fmla="*/ 344 w 736"/>
                <a:gd name="T49" fmla="*/ 16 h 16"/>
                <a:gd name="T50" fmla="*/ 296 w 736"/>
                <a:gd name="T51" fmla="*/ 16 h 16"/>
                <a:gd name="T52" fmla="*/ 288 w 736"/>
                <a:gd name="T53" fmla="*/ 8 h 16"/>
                <a:gd name="T54" fmla="*/ 296 w 736"/>
                <a:gd name="T55" fmla="*/ 0 h 16"/>
                <a:gd name="T56" fmla="*/ 392 w 736"/>
                <a:gd name="T57" fmla="*/ 0 h 16"/>
                <a:gd name="T58" fmla="*/ 440 w 736"/>
                <a:gd name="T59" fmla="*/ 0 h 16"/>
                <a:gd name="T60" fmla="*/ 448 w 736"/>
                <a:gd name="T61" fmla="*/ 8 h 16"/>
                <a:gd name="T62" fmla="*/ 440 w 736"/>
                <a:gd name="T63" fmla="*/ 16 h 16"/>
                <a:gd name="T64" fmla="*/ 392 w 736"/>
                <a:gd name="T65" fmla="*/ 16 h 16"/>
                <a:gd name="T66" fmla="*/ 384 w 736"/>
                <a:gd name="T67" fmla="*/ 8 h 16"/>
                <a:gd name="T68" fmla="*/ 392 w 736"/>
                <a:gd name="T69" fmla="*/ 0 h 16"/>
                <a:gd name="T70" fmla="*/ 488 w 736"/>
                <a:gd name="T71" fmla="*/ 0 h 16"/>
                <a:gd name="T72" fmla="*/ 536 w 736"/>
                <a:gd name="T73" fmla="*/ 0 h 16"/>
                <a:gd name="T74" fmla="*/ 544 w 736"/>
                <a:gd name="T75" fmla="*/ 8 h 16"/>
                <a:gd name="T76" fmla="*/ 536 w 736"/>
                <a:gd name="T77" fmla="*/ 16 h 16"/>
                <a:gd name="T78" fmla="*/ 488 w 736"/>
                <a:gd name="T79" fmla="*/ 16 h 16"/>
                <a:gd name="T80" fmla="*/ 480 w 736"/>
                <a:gd name="T81" fmla="*/ 8 h 16"/>
                <a:gd name="T82" fmla="*/ 488 w 736"/>
                <a:gd name="T83" fmla="*/ 0 h 16"/>
                <a:gd name="T84" fmla="*/ 584 w 736"/>
                <a:gd name="T85" fmla="*/ 0 h 16"/>
                <a:gd name="T86" fmla="*/ 632 w 736"/>
                <a:gd name="T87" fmla="*/ 0 h 16"/>
                <a:gd name="T88" fmla="*/ 640 w 736"/>
                <a:gd name="T89" fmla="*/ 8 h 16"/>
                <a:gd name="T90" fmla="*/ 632 w 736"/>
                <a:gd name="T91" fmla="*/ 16 h 16"/>
                <a:gd name="T92" fmla="*/ 584 w 736"/>
                <a:gd name="T93" fmla="*/ 16 h 16"/>
                <a:gd name="T94" fmla="*/ 576 w 736"/>
                <a:gd name="T95" fmla="*/ 8 h 16"/>
                <a:gd name="T96" fmla="*/ 584 w 736"/>
                <a:gd name="T97" fmla="*/ 0 h 16"/>
                <a:gd name="T98" fmla="*/ 680 w 736"/>
                <a:gd name="T99" fmla="*/ 0 h 16"/>
                <a:gd name="T100" fmla="*/ 728 w 736"/>
                <a:gd name="T101" fmla="*/ 0 h 16"/>
                <a:gd name="T102" fmla="*/ 736 w 736"/>
                <a:gd name="T103" fmla="*/ 8 h 16"/>
                <a:gd name="T104" fmla="*/ 728 w 736"/>
                <a:gd name="T105" fmla="*/ 16 h 16"/>
                <a:gd name="T106" fmla="*/ 680 w 736"/>
                <a:gd name="T107" fmla="*/ 16 h 16"/>
                <a:gd name="T108" fmla="*/ 672 w 736"/>
                <a:gd name="T109" fmla="*/ 8 h 16"/>
                <a:gd name="T110" fmla="*/ 680 w 736"/>
                <a:gd name="T111" fmla="*/ 0 h 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36"/>
                <a:gd name="T169" fmla="*/ 0 h 16"/>
                <a:gd name="T170" fmla="*/ 736 w 736"/>
                <a:gd name="T171" fmla="*/ 16 h 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36" h="16">
                  <a:moveTo>
                    <a:pt x="8" y="0"/>
                  </a:moveTo>
                  <a:lnTo>
                    <a:pt x="56" y="0"/>
                  </a:lnTo>
                  <a:cubicBezTo>
                    <a:pt x="61" y="0"/>
                    <a:pt x="64" y="4"/>
                    <a:pt x="64" y="8"/>
                  </a:cubicBezTo>
                  <a:cubicBezTo>
                    <a:pt x="64" y="13"/>
                    <a:pt x="61" y="16"/>
                    <a:pt x="56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04" y="0"/>
                  </a:moveTo>
                  <a:lnTo>
                    <a:pt x="152" y="0"/>
                  </a:lnTo>
                  <a:cubicBezTo>
                    <a:pt x="157" y="0"/>
                    <a:pt x="160" y="4"/>
                    <a:pt x="160" y="8"/>
                  </a:cubicBezTo>
                  <a:cubicBezTo>
                    <a:pt x="160" y="13"/>
                    <a:pt x="157" y="16"/>
                    <a:pt x="152" y="16"/>
                  </a:cubicBezTo>
                  <a:lnTo>
                    <a:pt x="104" y="16"/>
                  </a:lnTo>
                  <a:cubicBezTo>
                    <a:pt x="100" y="16"/>
                    <a:pt x="96" y="13"/>
                    <a:pt x="96" y="8"/>
                  </a:cubicBezTo>
                  <a:cubicBezTo>
                    <a:pt x="96" y="4"/>
                    <a:pt x="100" y="0"/>
                    <a:pt x="104" y="0"/>
                  </a:cubicBezTo>
                  <a:close/>
                  <a:moveTo>
                    <a:pt x="200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200" y="16"/>
                  </a:lnTo>
                  <a:cubicBezTo>
                    <a:pt x="196" y="16"/>
                    <a:pt x="192" y="13"/>
                    <a:pt x="192" y="8"/>
                  </a:cubicBezTo>
                  <a:cubicBezTo>
                    <a:pt x="192" y="4"/>
                    <a:pt x="196" y="0"/>
                    <a:pt x="200" y="0"/>
                  </a:cubicBezTo>
                  <a:close/>
                  <a:moveTo>
                    <a:pt x="296" y="0"/>
                  </a:moveTo>
                  <a:lnTo>
                    <a:pt x="344" y="0"/>
                  </a:lnTo>
                  <a:cubicBezTo>
                    <a:pt x="349" y="0"/>
                    <a:pt x="352" y="4"/>
                    <a:pt x="352" y="8"/>
                  </a:cubicBezTo>
                  <a:cubicBezTo>
                    <a:pt x="352" y="13"/>
                    <a:pt x="349" y="16"/>
                    <a:pt x="344" y="16"/>
                  </a:cubicBezTo>
                  <a:lnTo>
                    <a:pt x="296" y="16"/>
                  </a:lnTo>
                  <a:cubicBezTo>
                    <a:pt x="292" y="16"/>
                    <a:pt x="288" y="13"/>
                    <a:pt x="288" y="8"/>
                  </a:cubicBezTo>
                  <a:cubicBezTo>
                    <a:pt x="288" y="4"/>
                    <a:pt x="292" y="0"/>
                    <a:pt x="296" y="0"/>
                  </a:cubicBezTo>
                  <a:close/>
                  <a:moveTo>
                    <a:pt x="392" y="0"/>
                  </a:moveTo>
                  <a:lnTo>
                    <a:pt x="440" y="0"/>
                  </a:lnTo>
                  <a:cubicBezTo>
                    <a:pt x="445" y="0"/>
                    <a:pt x="448" y="4"/>
                    <a:pt x="448" y="8"/>
                  </a:cubicBezTo>
                  <a:cubicBezTo>
                    <a:pt x="448" y="13"/>
                    <a:pt x="445" y="16"/>
                    <a:pt x="440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488" y="0"/>
                  </a:moveTo>
                  <a:lnTo>
                    <a:pt x="536" y="0"/>
                  </a:lnTo>
                  <a:cubicBezTo>
                    <a:pt x="541" y="0"/>
                    <a:pt x="544" y="4"/>
                    <a:pt x="544" y="8"/>
                  </a:cubicBezTo>
                  <a:cubicBezTo>
                    <a:pt x="544" y="13"/>
                    <a:pt x="541" y="16"/>
                    <a:pt x="536" y="16"/>
                  </a:cubicBezTo>
                  <a:lnTo>
                    <a:pt x="488" y="16"/>
                  </a:lnTo>
                  <a:cubicBezTo>
                    <a:pt x="484" y="16"/>
                    <a:pt x="480" y="13"/>
                    <a:pt x="480" y="8"/>
                  </a:cubicBezTo>
                  <a:cubicBezTo>
                    <a:pt x="480" y="4"/>
                    <a:pt x="484" y="0"/>
                    <a:pt x="488" y="0"/>
                  </a:cubicBezTo>
                  <a:close/>
                  <a:moveTo>
                    <a:pt x="584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584" y="16"/>
                  </a:lnTo>
                  <a:cubicBezTo>
                    <a:pt x="580" y="16"/>
                    <a:pt x="576" y="13"/>
                    <a:pt x="576" y="8"/>
                  </a:cubicBezTo>
                  <a:cubicBezTo>
                    <a:pt x="576" y="4"/>
                    <a:pt x="580" y="0"/>
                    <a:pt x="584" y="0"/>
                  </a:cubicBezTo>
                  <a:close/>
                  <a:moveTo>
                    <a:pt x="680" y="0"/>
                  </a:moveTo>
                  <a:lnTo>
                    <a:pt x="728" y="0"/>
                  </a:lnTo>
                  <a:cubicBezTo>
                    <a:pt x="733" y="0"/>
                    <a:pt x="736" y="4"/>
                    <a:pt x="736" y="8"/>
                  </a:cubicBezTo>
                  <a:cubicBezTo>
                    <a:pt x="736" y="13"/>
                    <a:pt x="733" y="16"/>
                    <a:pt x="728" y="16"/>
                  </a:cubicBezTo>
                  <a:lnTo>
                    <a:pt x="680" y="16"/>
                  </a:lnTo>
                  <a:cubicBezTo>
                    <a:pt x="676" y="16"/>
                    <a:pt x="672" y="13"/>
                    <a:pt x="672" y="8"/>
                  </a:cubicBezTo>
                  <a:cubicBezTo>
                    <a:pt x="672" y="4"/>
                    <a:pt x="676" y="0"/>
                    <a:pt x="680" y="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0083" name="Rectangle 52"/>
            <p:cNvSpPr>
              <a:spLocks noChangeArrowheads="1"/>
            </p:cNvSpPr>
            <p:nvPr/>
          </p:nvSpPr>
          <p:spPr bwMode="auto">
            <a:xfrm>
              <a:off x="1755" y="270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数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00084" name="Rectangle 53"/>
            <p:cNvSpPr>
              <a:spLocks noChangeArrowheads="1"/>
            </p:cNvSpPr>
            <p:nvPr/>
          </p:nvSpPr>
          <p:spPr bwMode="auto">
            <a:xfrm>
              <a:off x="2071" y="270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据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00085" name="Rectangle 54"/>
            <p:cNvSpPr>
              <a:spLocks noChangeArrowheads="1"/>
            </p:cNvSpPr>
            <p:nvPr/>
          </p:nvSpPr>
          <p:spPr bwMode="auto">
            <a:xfrm>
              <a:off x="2389" y="270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部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00086" name="Rectangle 55"/>
            <p:cNvSpPr>
              <a:spLocks noChangeArrowheads="1"/>
            </p:cNvSpPr>
            <p:nvPr/>
          </p:nvSpPr>
          <p:spPr bwMode="auto">
            <a:xfrm>
              <a:off x="2705" y="270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分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00088" name="Freeform 57"/>
            <p:cNvSpPr>
              <a:spLocks noEditPoints="1"/>
            </p:cNvSpPr>
            <p:nvPr/>
          </p:nvSpPr>
          <p:spPr bwMode="auto">
            <a:xfrm>
              <a:off x="4204" y="1011"/>
              <a:ext cx="9" cy="637"/>
            </a:xfrm>
            <a:custGeom>
              <a:avLst/>
              <a:gdLst>
                <a:gd name="T0" fmla="*/ 16 w 16"/>
                <a:gd name="T1" fmla="*/ 56 h 1408"/>
                <a:gd name="T2" fmla="*/ 0 w 16"/>
                <a:gd name="T3" fmla="*/ 56 h 1408"/>
                <a:gd name="T4" fmla="*/ 8 w 16"/>
                <a:gd name="T5" fmla="*/ 0 h 1408"/>
                <a:gd name="T6" fmla="*/ 16 w 16"/>
                <a:gd name="T7" fmla="*/ 104 h 1408"/>
                <a:gd name="T8" fmla="*/ 8 w 16"/>
                <a:gd name="T9" fmla="*/ 160 h 1408"/>
                <a:gd name="T10" fmla="*/ 0 w 16"/>
                <a:gd name="T11" fmla="*/ 104 h 1408"/>
                <a:gd name="T12" fmla="*/ 16 w 16"/>
                <a:gd name="T13" fmla="*/ 104 h 1408"/>
                <a:gd name="T14" fmla="*/ 16 w 16"/>
                <a:gd name="T15" fmla="*/ 248 h 1408"/>
                <a:gd name="T16" fmla="*/ 0 w 16"/>
                <a:gd name="T17" fmla="*/ 248 h 1408"/>
                <a:gd name="T18" fmla="*/ 8 w 16"/>
                <a:gd name="T19" fmla="*/ 192 h 1408"/>
                <a:gd name="T20" fmla="*/ 16 w 16"/>
                <a:gd name="T21" fmla="*/ 296 h 1408"/>
                <a:gd name="T22" fmla="*/ 8 w 16"/>
                <a:gd name="T23" fmla="*/ 352 h 1408"/>
                <a:gd name="T24" fmla="*/ 0 w 16"/>
                <a:gd name="T25" fmla="*/ 296 h 1408"/>
                <a:gd name="T26" fmla="*/ 16 w 16"/>
                <a:gd name="T27" fmla="*/ 296 h 1408"/>
                <a:gd name="T28" fmla="*/ 16 w 16"/>
                <a:gd name="T29" fmla="*/ 440 h 1408"/>
                <a:gd name="T30" fmla="*/ 0 w 16"/>
                <a:gd name="T31" fmla="*/ 440 h 1408"/>
                <a:gd name="T32" fmla="*/ 8 w 16"/>
                <a:gd name="T33" fmla="*/ 384 h 1408"/>
                <a:gd name="T34" fmla="*/ 16 w 16"/>
                <a:gd name="T35" fmla="*/ 488 h 1408"/>
                <a:gd name="T36" fmla="*/ 8 w 16"/>
                <a:gd name="T37" fmla="*/ 544 h 1408"/>
                <a:gd name="T38" fmla="*/ 0 w 16"/>
                <a:gd name="T39" fmla="*/ 488 h 1408"/>
                <a:gd name="T40" fmla="*/ 16 w 16"/>
                <a:gd name="T41" fmla="*/ 488 h 1408"/>
                <a:gd name="T42" fmla="*/ 16 w 16"/>
                <a:gd name="T43" fmla="*/ 632 h 1408"/>
                <a:gd name="T44" fmla="*/ 0 w 16"/>
                <a:gd name="T45" fmla="*/ 632 h 1408"/>
                <a:gd name="T46" fmla="*/ 8 w 16"/>
                <a:gd name="T47" fmla="*/ 576 h 1408"/>
                <a:gd name="T48" fmla="*/ 16 w 16"/>
                <a:gd name="T49" fmla="*/ 680 h 1408"/>
                <a:gd name="T50" fmla="*/ 8 w 16"/>
                <a:gd name="T51" fmla="*/ 736 h 1408"/>
                <a:gd name="T52" fmla="*/ 0 w 16"/>
                <a:gd name="T53" fmla="*/ 680 h 1408"/>
                <a:gd name="T54" fmla="*/ 16 w 16"/>
                <a:gd name="T55" fmla="*/ 680 h 1408"/>
                <a:gd name="T56" fmla="*/ 16 w 16"/>
                <a:gd name="T57" fmla="*/ 824 h 1408"/>
                <a:gd name="T58" fmla="*/ 0 w 16"/>
                <a:gd name="T59" fmla="*/ 824 h 1408"/>
                <a:gd name="T60" fmla="*/ 8 w 16"/>
                <a:gd name="T61" fmla="*/ 768 h 1408"/>
                <a:gd name="T62" fmla="*/ 16 w 16"/>
                <a:gd name="T63" fmla="*/ 872 h 1408"/>
                <a:gd name="T64" fmla="*/ 8 w 16"/>
                <a:gd name="T65" fmla="*/ 928 h 1408"/>
                <a:gd name="T66" fmla="*/ 0 w 16"/>
                <a:gd name="T67" fmla="*/ 872 h 1408"/>
                <a:gd name="T68" fmla="*/ 16 w 16"/>
                <a:gd name="T69" fmla="*/ 872 h 1408"/>
                <a:gd name="T70" fmla="*/ 16 w 16"/>
                <a:gd name="T71" fmla="*/ 1016 h 1408"/>
                <a:gd name="T72" fmla="*/ 0 w 16"/>
                <a:gd name="T73" fmla="*/ 1016 h 1408"/>
                <a:gd name="T74" fmla="*/ 8 w 16"/>
                <a:gd name="T75" fmla="*/ 960 h 1408"/>
                <a:gd name="T76" fmla="*/ 16 w 16"/>
                <a:gd name="T77" fmla="*/ 1064 h 1408"/>
                <a:gd name="T78" fmla="*/ 8 w 16"/>
                <a:gd name="T79" fmla="*/ 1120 h 1408"/>
                <a:gd name="T80" fmla="*/ 0 w 16"/>
                <a:gd name="T81" fmla="*/ 1064 h 1408"/>
                <a:gd name="T82" fmla="*/ 16 w 16"/>
                <a:gd name="T83" fmla="*/ 1064 h 1408"/>
                <a:gd name="T84" fmla="*/ 16 w 16"/>
                <a:gd name="T85" fmla="*/ 1208 h 1408"/>
                <a:gd name="T86" fmla="*/ 0 w 16"/>
                <a:gd name="T87" fmla="*/ 1208 h 1408"/>
                <a:gd name="T88" fmla="*/ 8 w 16"/>
                <a:gd name="T89" fmla="*/ 1152 h 1408"/>
                <a:gd name="T90" fmla="*/ 16 w 16"/>
                <a:gd name="T91" fmla="*/ 1256 h 1408"/>
                <a:gd name="T92" fmla="*/ 8 w 16"/>
                <a:gd name="T93" fmla="*/ 1312 h 1408"/>
                <a:gd name="T94" fmla="*/ 0 w 16"/>
                <a:gd name="T95" fmla="*/ 1256 h 1408"/>
                <a:gd name="T96" fmla="*/ 16 w 16"/>
                <a:gd name="T97" fmla="*/ 1256 h 1408"/>
                <a:gd name="T98" fmla="*/ 16 w 16"/>
                <a:gd name="T99" fmla="*/ 1400 h 1408"/>
                <a:gd name="T100" fmla="*/ 0 w 16"/>
                <a:gd name="T101" fmla="*/ 1400 h 1408"/>
                <a:gd name="T102" fmla="*/ 8 w 16"/>
                <a:gd name="T103" fmla="*/ 1344 h 140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"/>
                <a:gd name="T157" fmla="*/ 0 h 1408"/>
                <a:gd name="T158" fmla="*/ 16 w 16"/>
                <a:gd name="T159" fmla="*/ 1408 h 140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" h="1408">
                  <a:moveTo>
                    <a:pt x="16" y="8"/>
                  </a:moveTo>
                  <a:lnTo>
                    <a:pt x="16" y="56"/>
                  </a:lnTo>
                  <a:cubicBezTo>
                    <a:pt x="16" y="61"/>
                    <a:pt x="13" y="64"/>
                    <a:pt x="8" y="64"/>
                  </a:cubicBezTo>
                  <a:cubicBezTo>
                    <a:pt x="4" y="64"/>
                    <a:pt x="0" y="61"/>
                    <a:pt x="0" y="56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  <a:moveTo>
                    <a:pt x="16" y="104"/>
                  </a:moveTo>
                  <a:lnTo>
                    <a:pt x="16" y="152"/>
                  </a:lnTo>
                  <a:cubicBezTo>
                    <a:pt x="16" y="157"/>
                    <a:pt x="13" y="160"/>
                    <a:pt x="8" y="160"/>
                  </a:cubicBezTo>
                  <a:cubicBezTo>
                    <a:pt x="4" y="160"/>
                    <a:pt x="0" y="157"/>
                    <a:pt x="0" y="152"/>
                  </a:cubicBezTo>
                  <a:lnTo>
                    <a:pt x="0" y="104"/>
                  </a:lnTo>
                  <a:cubicBezTo>
                    <a:pt x="0" y="100"/>
                    <a:pt x="4" y="96"/>
                    <a:pt x="8" y="96"/>
                  </a:cubicBezTo>
                  <a:cubicBezTo>
                    <a:pt x="13" y="96"/>
                    <a:pt x="16" y="100"/>
                    <a:pt x="16" y="104"/>
                  </a:cubicBezTo>
                  <a:close/>
                  <a:moveTo>
                    <a:pt x="16" y="200"/>
                  </a:moveTo>
                  <a:lnTo>
                    <a:pt x="16" y="248"/>
                  </a:lnTo>
                  <a:cubicBezTo>
                    <a:pt x="16" y="253"/>
                    <a:pt x="13" y="256"/>
                    <a:pt x="8" y="256"/>
                  </a:cubicBezTo>
                  <a:cubicBezTo>
                    <a:pt x="4" y="256"/>
                    <a:pt x="0" y="253"/>
                    <a:pt x="0" y="248"/>
                  </a:cubicBezTo>
                  <a:lnTo>
                    <a:pt x="0" y="200"/>
                  </a:lnTo>
                  <a:cubicBezTo>
                    <a:pt x="0" y="196"/>
                    <a:pt x="4" y="192"/>
                    <a:pt x="8" y="192"/>
                  </a:cubicBezTo>
                  <a:cubicBezTo>
                    <a:pt x="13" y="192"/>
                    <a:pt x="16" y="196"/>
                    <a:pt x="16" y="200"/>
                  </a:cubicBezTo>
                  <a:close/>
                  <a:moveTo>
                    <a:pt x="16" y="296"/>
                  </a:moveTo>
                  <a:lnTo>
                    <a:pt x="16" y="344"/>
                  </a:lnTo>
                  <a:cubicBezTo>
                    <a:pt x="16" y="349"/>
                    <a:pt x="13" y="352"/>
                    <a:pt x="8" y="352"/>
                  </a:cubicBezTo>
                  <a:cubicBezTo>
                    <a:pt x="4" y="352"/>
                    <a:pt x="0" y="349"/>
                    <a:pt x="0" y="344"/>
                  </a:cubicBezTo>
                  <a:lnTo>
                    <a:pt x="0" y="296"/>
                  </a:lnTo>
                  <a:cubicBezTo>
                    <a:pt x="0" y="292"/>
                    <a:pt x="4" y="288"/>
                    <a:pt x="8" y="288"/>
                  </a:cubicBezTo>
                  <a:cubicBezTo>
                    <a:pt x="13" y="288"/>
                    <a:pt x="16" y="292"/>
                    <a:pt x="16" y="296"/>
                  </a:cubicBezTo>
                  <a:close/>
                  <a:moveTo>
                    <a:pt x="16" y="392"/>
                  </a:moveTo>
                  <a:lnTo>
                    <a:pt x="16" y="440"/>
                  </a:lnTo>
                  <a:cubicBezTo>
                    <a:pt x="16" y="445"/>
                    <a:pt x="13" y="448"/>
                    <a:pt x="8" y="448"/>
                  </a:cubicBezTo>
                  <a:cubicBezTo>
                    <a:pt x="4" y="448"/>
                    <a:pt x="0" y="445"/>
                    <a:pt x="0" y="440"/>
                  </a:cubicBezTo>
                  <a:lnTo>
                    <a:pt x="0" y="392"/>
                  </a:lnTo>
                  <a:cubicBezTo>
                    <a:pt x="0" y="388"/>
                    <a:pt x="4" y="384"/>
                    <a:pt x="8" y="384"/>
                  </a:cubicBezTo>
                  <a:cubicBezTo>
                    <a:pt x="13" y="384"/>
                    <a:pt x="16" y="388"/>
                    <a:pt x="16" y="392"/>
                  </a:cubicBezTo>
                  <a:close/>
                  <a:moveTo>
                    <a:pt x="16" y="488"/>
                  </a:moveTo>
                  <a:lnTo>
                    <a:pt x="16" y="536"/>
                  </a:lnTo>
                  <a:cubicBezTo>
                    <a:pt x="16" y="541"/>
                    <a:pt x="13" y="544"/>
                    <a:pt x="8" y="544"/>
                  </a:cubicBezTo>
                  <a:cubicBezTo>
                    <a:pt x="4" y="544"/>
                    <a:pt x="0" y="541"/>
                    <a:pt x="0" y="536"/>
                  </a:cubicBezTo>
                  <a:lnTo>
                    <a:pt x="0" y="488"/>
                  </a:lnTo>
                  <a:cubicBezTo>
                    <a:pt x="0" y="484"/>
                    <a:pt x="4" y="480"/>
                    <a:pt x="8" y="480"/>
                  </a:cubicBezTo>
                  <a:cubicBezTo>
                    <a:pt x="13" y="480"/>
                    <a:pt x="16" y="484"/>
                    <a:pt x="16" y="488"/>
                  </a:cubicBezTo>
                  <a:close/>
                  <a:moveTo>
                    <a:pt x="16" y="584"/>
                  </a:moveTo>
                  <a:lnTo>
                    <a:pt x="16" y="632"/>
                  </a:lnTo>
                  <a:cubicBezTo>
                    <a:pt x="16" y="637"/>
                    <a:pt x="13" y="640"/>
                    <a:pt x="8" y="640"/>
                  </a:cubicBezTo>
                  <a:cubicBezTo>
                    <a:pt x="4" y="640"/>
                    <a:pt x="0" y="637"/>
                    <a:pt x="0" y="632"/>
                  </a:cubicBezTo>
                  <a:lnTo>
                    <a:pt x="0" y="584"/>
                  </a:lnTo>
                  <a:cubicBezTo>
                    <a:pt x="0" y="580"/>
                    <a:pt x="4" y="576"/>
                    <a:pt x="8" y="576"/>
                  </a:cubicBezTo>
                  <a:cubicBezTo>
                    <a:pt x="13" y="576"/>
                    <a:pt x="16" y="580"/>
                    <a:pt x="16" y="584"/>
                  </a:cubicBezTo>
                  <a:close/>
                  <a:moveTo>
                    <a:pt x="16" y="680"/>
                  </a:moveTo>
                  <a:lnTo>
                    <a:pt x="16" y="728"/>
                  </a:lnTo>
                  <a:cubicBezTo>
                    <a:pt x="16" y="733"/>
                    <a:pt x="13" y="736"/>
                    <a:pt x="8" y="736"/>
                  </a:cubicBezTo>
                  <a:cubicBezTo>
                    <a:pt x="4" y="736"/>
                    <a:pt x="0" y="733"/>
                    <a:pt x="0" y="728"/>
                  </a:cubicBezTo>
                  <a:lnTo>
                    <a:pt x="0" y="680"/>
                  </a:lnTo>
                  <a:cubicBezTo>
                    <a:pt x="0" y="676"/>
                    <a:pt x="4" y="672"/>
                    <a:pt x="8" y="672"/>
                  </a:cubicBezTo>
                  <a:cubicBezTo>
                    <a:pt x="13" y="672"/>
                    <a:pt x="16" y="676"/>
                    <a:pt x="16" y="680"/>
                  </a:cubicBezTo>
                  <a:close/>
                  <a:moveTo>
                    <a:pt x="16" y="776"/>
                  </a:moveTo>
                  <a:lnTo>
                    <a:pt x="16" y="824"/>
                  </a:lnTo>
                  <a:cubicBezTo>
                    <a:pt x="16" y="829"/>
                    <a:pt x="13" y="832"/>
                    <a:pt x="8" y="832"/>
                  </a:cubicBezTo>
                  <a:cubicBezTo>
                    <a:pt x="4" y="832"/>
                    <a:pt x="0" y="829"/>
                    <a:pt x="0" y="824"/>
                  </a:cubicBezTo>
                  <a:lnTo>
                    <a:pt x="0" y="776"/>
                  </a:lnTo>
                  <a:cubicBezTo>
                    <a:pt x="0" y="772"/>
                    <a:pt x="4" y="768"/>
                    <a:pt x="8" y="768"/>
                  </a:cubicBezTo>
                  <a:cubicBezTo>
                    <a:pt x="13" y="768"/>
                    <a:pt x="16" y="772"/>
                    <a:pt x="16" y="776"/>
                  </a:cubicBezTo>
                  <a:close/>
                  <a:moveTo>
                    <a:pt x="16" y="872"/>
                  </a:moveTo>
                  <a:lnTo>
                    <a:pt x="16" y="920"/>
                  </a:lnTo>
                  <a:cubicBezTo>
                    <a:pt x="16" y="925"/>
                    <a:pt x="13" y="928"/>
                    <a:pt x="8" y="928"/>
                  </a:cubicBezTo>
                  <a:cubicBezTo>
                    <a:pt x="4" y="928"/>
                    <a:pt x="0" y="925"/>
                    <a:pt x="0" y="920"/>
                  </a:cubicBezTo>
                  <a:lnTo>
                    <a:pt x="0" y="872"/>
                  </a:lnTo>
                  <a:cubicBezTo>
                    <a:pt x="0" y="868"/>
                    <a:pt x="4" y="864"/>
                    <a:pt x="8" y="864"/>
                  </a:cubicBezTo>
                  <a:cubicBezTo>
                    <a:pt x="13" y="864"/>
                    <a:pt x="16" y="868"/>
                    <a:pt x="16" y="872"/>
                  </a:cubicBezTo>
                  <a:close/>
                  <a:moveTo>
                    <a:pt x="16" y="968"/>
                  </a:moveTo>
                  <a:lnTo>
                    <a:pt x="16" y="1016"/>
                  </a:lnTo>
                  <a:cubicBezTo>
                    <a:pt x="16" y="1021"/>
                    <a:pt x="13" y="1024"/>
                    <a:pt x="8" y="1024"/>
                  </a:cubicBezTo>
                  <a:cubicBezTo>
                    <a:pt x="4" y="1024"/>
                    <a:pt x="0" y="1021"/>
                    <a:pt x="0" y="1016"/>
                  </a:cubicBezTo>
                  <a:lnTo>
                    <a:pt x="0" y="968"/>
                  </a:lnTo>
                  <a:cubicBezTo>
                    <a:pt x="0" y="964"/>
                    <a:pt x="4" y="960"/>
                    <a:pt x="8" y="960"/>
                  </a:cubicBezTo>
                  <a:cubicBezTo>
                    <a:pt x="13" y="960"/>
                    <a:pt x="16" y="964"/>
                    <a:pt x="16" y="968"/>
                  </a:cubicBezTo>
                  <a:close/>
                  <a:moveTo>
                    <a:pt x="16" y="1064"/>
                  </a:moveTo>
                  <a:lnTo>
                    <a:pt x="16" y="1112"/>
                  </a:lnTo>
                  <a:cubicBezTo>
                    <a:pt x="16" y="1117"/>
                    <a:pt x="13" y="1120"/>
                    <a:pt x="8" y="1120"/>
                  </a:cubicBezTo>
                  <a:cubicBezTo>
                    <a:pt x="4" y="1120"/>
                    <a:pt x="0" y="1117"/>
                    <a:pt x="0" y="1112"/>
                  </a:cubicBezTo>
                  <a:lnTo>
                    <a:pt x="0" y="1064"/>
                  </a:lnTo>
                  <a:cubicBezTo>
                    <a:pt x="0" y="1060"/>
                    <a:pt x="4" y="1056"/>
                    <a:pt x="8" y="1056"/>
                  </a:cubicBezTo>
                  <a:cubicBezTo>
                    <a:pt x="13" y="1056"/>
                    <a:pt x="16" y="1060"/>
                    <a:pt x="16" y="1064"/>
                  </a:cubicBezTo>
                  <a:close/>
                  <a:moveTo>
                    <a:pt x="16" y="1160"/>
                  </a:moveTo>
                  <a:lnTo>
                    <a:pt x="16" y="1208"/>
                  </a:lnTo>
                  <a:cubicBezTo>
                    <a:pt x="16" y="1213"/>
                    <a:pt x="13" y="1216"/>
                    <a:pt x="8" y="1216"/>
                  </a:cubicBezTo>
                  <a:cubicBezTo>
                    <a:pt x="4" y="1216"/>
                    <a:pt x="0" y="1213"/>
                    <a:pt x="0" y="1208"/>
                  </a:cubicBezTo>
                  <a:lnTo>
                    <a:pt x="0" y="1160"/>
                  </a:lnTo>
                  <a:cubicBezTo>
                    <a:pt x="0" y="1156"/>
                    <a:pt x="4" y="1152"/>
                    <a:pt x="8" y="1152"/>
                  </a:cubicBezTo>
                  <a:cubicBezTo>
                    <a:pt x="13" y="1152"/>
                    <a:pt x="16" y="1156"/>
                    <a:pt x="16" y="1160"/>
                  </a:cubicBezTo>
                  <a:close/>
                  <a:moveTo>
                    <a:pt x="16" y="1256"/>
                  </a:moveTo>
                  <a:lnTo>
                    <a:pt x="16" y="1304"/>
                  </a:lnTo>
                  <a:cubicBezTo>
                    <a:pt x="16" y="1309"/>
                    <a:pt x="13" y="1312"/>
                    <a:pt x="8" y="1312"/>
                  </a:cubicBezTo>
                  <a:cubicBezTo>
                    <a:pt x="4" y="1312"/>
                    <a:pt x="0" y="1309"/>
                    <a:pt x="0" y="1304"/>
                  </a:cubicBezTo>
                  <a:lnTo>
                    <a:pt x="0" y="1256"/>
                  </a:lnTo>
                  <a:cubicBezTo>
                    <a:pt x="0" y="1252"/>
                    <a:pt x="4" y="1248"/>
                    <a:pt x="8" y="1248"/>
                  </a:cubicBezTo>
                  <a:cubicBezTo>
                    <a:pt x="13" y="1248"/>
                    <a:pt x="16" y="1252"/>
                    <a:pt x="16" y="1256"/>
                  </a:cubicBezTo>
                  <a:close/>
                  <a:moveTo>
                    <a:pt x="16" y="1352"/>
                  </a:moveTo>
                  <a:lnTo>
                    <a:pt x="16" y="1400"/>
                  </a:lnTo>
                  <a:cubicBezTo>
                    <a:pt x="16" y="1405"/>
                    <a:pt x="13" y="1408"/>
                    <a:pt x="8" y="1408"/>
                  </a:cubicBezTo>
                  <a:cubicBezTo>
                    <a:pt x="4" y="1408"/>
                    <a:pt x="0" y="1405"/>
                    <a:pt x="0" y="1400"/>
                  </a:cubicBezTo>
                  <a:lnTo>
                    <a:pt x="0" y="1352"/>
                  </a:lnTo>
                  <a:cubicBezTo>
                    <a:pt x="0" y="1348"/>
                    <a:pt x="4" y="1344"/>
                    <a:pt x="8" y="1344"/>
                  </a:cubicBezTo>
                  <a:cubicBezTo>
                    <a:pt x="13" y="1344"/>
                    <a:pt x="16" y="1348"/>
                    <a:pt x="16" y="1352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0089" name="Freeform 58"/>
            <p:cNvSpPr>
              <a:spLocks/>
            </p:cNvSpPr>
            <p:nvPr/>
          </p:nvSpPr>
          <p:spPr bwMode="auto">
            <a:xfrm>
              <a:off x="4171" y="967"/>
              <a:ext cx="76" cy="63"/>
            </a:xfrm>
            <a:custGeom>
              <a:avLst/>
              <a:gdLst>
                <a:gd name="T0" fmla="*/ 69 w 138"/>
                <a:gd name="T1" fmla="*/ 0 h 139"/>
                <a:gd name="T2" fmla="*/ 138 w 138"/>
                <a:gd name="T3" fmla="*/ 139 h 139"/>
                <a:gd name="T4" fmla="*/ 0 w 138"/>
                <a:gd name="T5" fmla="*/ 139 h 139"/>
                <a:gd name="T6" fmla="*/ 69 w 138"/>
                <a:gd name="T7" fmla="*/ 0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139"/>
                <a:gd name="T14" fmla="*/ 138 w 138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139">
                  <a:moveTo>
                    <a:pt x="69" y="0"/>
                  </a:moveTo>
                  <a:lnTo>
                    <a:pt x="138" y="139"/>
                  </a:lnTo>
                  <a:cubicBezTo>
                    <a:pt x="95" y="117"/>
                    <a:pt x="44" y="117"/>
                    <a:pt x="0" y="139"/>
                  </a:cubicBezTo>
                  <a:lnTo>
                    <a:pt x="69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0090" name="Freeform 59"/>
            <p:cNvSpPr>
              <a:spLocks noEditPoints="1"/>
            </p:cNvSpPr>
            <p:nvPr/>
          </p:nvSpPr>
          <p:spPr bwMode="auto">
            <a:xfrm>
              <a:off x="4204" y="1832"/>
              <a:ext cx="9" cy="637"/>
            </a:xfrm>
            <a:custGeom>
              <a:avLst/>
              <a:gdLst>
                <a:gd name="T0" fmla="*/ 16 w 16"/>
                <a:gd name="T1" fmla="*/ 56 h 1408"/>
                <a:gd name="T2" fmla="*/ 0 w 16"/>
                <a:gd name="T3" fmla="*/ 56 h 1408"/>
                <a:gd name="T4" fmla="*/ 8 w 16"/>
                <a:gd name="T5" fmla="*/ 0 h 1408"/>
                <a:gd name="T6" fmla="*/ 16 w 16"/>
                <a:gd name="T7" fmla="*/ 104 h 1408"/>
                <a:gd name="T8" fmla="*/ 8 w 16"/>
                <a:gd name="T9" fmla="*/ 160 h 1408"/>
                <a:gd name="T10" fmla="*/ 0 w 16"/>
                <a:gd name="T11" fmla="*/ 104 h 1408"/>
                <a:gd name="T12" fmla="*/ 16 w 16"/>
                <a:gd name="T13" fmla="*/ 104 h 1408"/>
                <a:gd name="T14" fmla="*/ 16 w 16"/>
                <a:gd name="T15" fmla="*/ 248 h 1408"/>
                <a:gd name="T16" fmla="*/ 0 w 16"/>
                <a:gd name="T17" fmla="*/ 248 h 1408"/>
                <a:gd name="T18" fmla="*/ 8 w 16"/>
                <a:gd name="T19" fmla="*/ 192 h 1408"/>
                <a:gd name="T20" fmla="*/ 16 w 16"/>
                <a:gd name="T21" fmla="*/ 296 h 1408"/>
                <a:gd name="T22" fmla="*/ 8 w 16"/>
                <a:gd name="T23" fmla="*/ 352 h 1408"/>
                <a:gd name="T24" fmla="*/ 0 w 16"/>
                <a:gd name="T25" fmla="*/ 296 h 1408"/>
                <a:gd name="T26" fmla="*/ 16 w 16"/>
                <a:gd name="T27" fmla="*/ 296 h 1408"/>
                <a:gd name="T28" fmla="*/ 16 w 16"/>
                <a:gd name="T29" fmla="*/ 440 h 1408"/>
                <a:gd name="T30" fmla="*/ 0 w 16"/>
                <a:gd name="T31" fmla="*/ 440 h 1408"/>
                <a:gd name="T32" fmla="*/ 8 w 16"/>
                <a:gd name="T33" fmla="*/ 384 h 1408"/>
                <a:gd name="T34" fmla="*/ 16 w 16"/>
                <a:gd name="T35" fmla="*/ 488 h 1408"/>
                <a:gd name="T36" fmla="*/ 8 w 16"/>
                <a:gd name="T37" fmla="*/ 544 h 1408"/>
                <a:gd name="T38" fmla="*/ 0 w 16"/>
                <a:gd name="T39" fmla="*/ 488 h 1408"/>
                <a:gd name="T40" fmla="*/ 16 w 16"/>
                <a:gd name="T41" fmla="*/ 488 h 1408"/>
                <a:gd name="T42" fmla="*/ 16 w 16"/>
                <a:gd name="T43" fmla="*/ 632 h 1408"/>
                <a:gd name="T44" fmla="*/ 0 w 16"/>
                <a:gd name="T45" fmla="*/ 632 h 1408"/>
                <a:gd name="T46" fmla="*/ 8 w 16"/>
                <a:gd name="T47" fmla="*/ 576 h 1408"/>
                <a:gd name="T48" fmla="*/ 16 w 16"/>
                <a:gd name="T49" fmla="*/ 680 h 1408"/>
                <a:gd name="T50" fmla="*/ 8 w 16"/>
                <a:gd name="T51" fmla="*/ 736 h 1408"/>
                <a:gd name="T52" fmla="*/ 0 w 16"/>
                <a:gd name="T53" fmla="*/ 680 h 1408"/>
                <a:gd name="T54" fmla="*/ 16 w 16"/>
                <a:gd name="T55" fmla="*/ 680 h 1408"/>
                <a:gd name="T56" fmla="*/ 16 w 16"/>
                <a:gd name="T57" fmla="*/ 824 h 1408"/>
                <a:gd name="T58" fmla="*/ 0 w 16"/>
                <a:gd name="T59" fmla="*/ 824 h 1408"/>
                <a:gd name="T60" fmla="*/ 8 w 16"/>
                <a:gd name="T61" fmla="*/ 768 h 1408"/>
                <a:gd name="T62" fmla="*/ 16 w 16"/>
                <a:gd name="T63" fmla="*/ 872 h 1408"/>
                <a:gd name="T64" fmla="*/ 8 w 16"/>
                <a:gd name="T65" fmla="*/ 928 h 1408"/>
                <a:gd name="T66" fmla="*/ 0 w 16"/>
                <a:gd name="T67" fmla="*/ 872 h 1408"/>
                <a:gd name="T68" fmla="*/ 16 w 16"/>
                <a:gd name="T69" fmla="*/ 872 h 1408"/>
                <a:gd name="T70" fmla="*/ 16 w 16"/>
                <a:gd name="T71" fmla="*/ 1016 h 1408"/>
                <a:gd name="T72" fmla="*/ 0 w 16"/>
                <a:gd name="T73" fmla="*/ 1016 h 1408"/>
                <a:gd name="T74" fmla="*/ 8 w 16"/>
                <a:gd name="T75" fmla="*/ 960 h 1408"/>
                <a:gd name="T76" fmla="*/ 16 w 16"/>
                <a:gd name="T77" fmla="*/ 1064 h 1408"/>
                <a:gd name="T78" fmla="*/ 8 w 16"/>
                <a:gd name="T79" fmla="*/ 1120 h 1408"/>
                <a:gd name="T80" fmla="*/ 0 w 16"/>
                <a:gd name="T81" fmla="*/ 1064 h 1408"/>
                <a:gd name="T82" fmla="*/ 16 w 16"/>
                <a:gd name="T83" fmla="*/ 1064 h 1408"/>
                <a:gd name="T84" fmla="*/ 16 w 16"/>
                <a:gd name="T85" fmla="*/ 1208 h 1408"/>
                <a:gd name="T86" fmla="*/ 0 w 16"/>
                <a:gd name="T87" fmla="*/ 1208 h 1408"/>
                <a:gd name="T88" fmla="*/ 8 w 16"/>
                <a:gd name="T89" fmla="*/ 1152 h 1408"/>
                <a:gd name="T90" fmla="*/ 16 w 16"/>
                <a:gd name="T91" fmla="*/ 1256 h 1408"/>
                <a:gd name="T92" fmla="*/ 8 w 16"/>
                <a:gd name="T93" fmla="*/ 1312 h 1408"/>
                <a:gd name="T94" fmla="*/ 0 w 16"/>
                <a:gd name="T95" fmla="*/ 1256 h 1408"/>
                <a:gd name="T96" fmla="*/ 16 w 16"/>
                <a:gd name="T97" fmla="*/ 1256 h 1408"/>
                <a:gd name="T98" fmla="*/ 16 w 16"/>
                <a:gd name="T99" fmla="*/ 1400 h 1408"/>
                <a:gd name="T100" fmla="*/ 0 w 16"/>
                <a:gd name="T101" fmla="*/ 1400 h 1408"/>
                <a:gd name="T102" fmla="*/ 8 w 16"/>
                <a:gd name="T103" fmla="*/ 1344 h 140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"/>
                <a:gd name="T157" fmla="*/ 0 h 1408"/>
                <a:gd name="T158" fmla="*/ 16 w 16"/>
                <a:gd name="T159" fmla="*/ 1408 h 140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" h="1408">
                  <a:moveTo>
                    <a:pt x="16" y="8"/>
                  </a:moveTo>
                  <a:lnTo>
                    <a:pt x="16" y="56"/>
                  </a:lnTo>
                  <a:cubicBezTo>
                    <a:pt x="16" y="61"/>
                    <a:pt x="13" y="64"/>
                    <a:pt x="8" y="64"/>
                  </a:cubicBezTo>
                  <a:cubicBezTo>
                    <a:pt x="4" y="64"/>
                    <a:pt x="0" y="61"/>
                    <a:pt x="0" y="56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  <a:moveTo>
                    <a:pt x="16" y="104"/>
                  </a:moveTo>
                  <a:lnTo>
                    <a:pt x="16" y="152"/>
                  </a:lnTo>
                  <a:cubicBezTo>
                    <a:pt x="16" y="157"/>
                    <a:pt x="13" y="160"/>
                    <a:pt x="8" y="160"/>
                  </a:cubicBezTo>
                  <a:cubicBezTo>
                    <a:pt x="4" y="160"/>
                    <a:pt x="0" y="157"/>
                    <a:pt x="0" y="152"/>
                  </a:cubicBezTo>
                  <a:lnTo>
                    <a:pt x="0" y="104"/>
                  </a:lnTo>
                  <a:cubicBezTo>
                    <a:pt x="0" y="100"/>
                    <a:pt x="4" y="96"/>
                    <a:pt x="8" y="96"/>
                  </a:cubicBezTo>
                  <a:cubicBezTo>
                    <a:pt x="13" y="96"/>
                    <a:pt x="16" y="100"/>
                    <a:pt x="16" y="104"/>
                  </a:cubicBezTo>
                  <a:close/>
                  <a:moveTo>
                    <a:pt x="16" y="200"/>
                  </a:moveTo>
                  <a:lnTo>
                    <a:pt x="16" y="248"/>
                  </a:lnTo>
                  <a:cubicBezTo>
                    <a:pt x="16" y="253"/>
                    <a:pt x="13" y="256"/>
                    <a:pt x="8" y="256"/>
                  </a:cubicBezTo>
                  <a:cubicBezTo>
                    <a:pt x="4" y="256"/>
                    <a:pt x="0" y="253"/>
                    <a:pt x="0" y="248"/>
                  </a:cubicBezTo>
                  <a:lnTo>
                    <a:pt x="0" y="200"/>
                  </a:lnTo>
                  <a:cubicBezTo>
                    <a:pt x="0" y="196"/>
                    <a:pt x="4" y="192"/>
                    <a:pt x="8" y="192"/>
                  </a:cubicBezTo>
                  <a:cubicBezTo>
                    <a:pt x="13" y="192"/>
                    <a:pt x="16" y="196"/>
                    <a:pt x="16" y="200"/>
                  </a:cubicBezTo>
                  <a:close/>
                  <a:moveTo>
                    <a:pt x="16" y="296"/>
                  </a:moveTo>
                  <a:lnTo>
                    <a:pt x="16" y="344"/>
                  </a:lnTo>
                  <a:cubicBezTo>
                    <a:pt x="16" y="349"/>
                    <a:pt x="13" y="352"/>
                    <a:pt x="8" y="352"/>
                  </a:cubicBezTo>
                  <a:cubicBezTo>
                    <a:pt x="4" y="352"/>
                    <a:pt x="0" y="349"/>
                    <a:pt x="0" y="344"/>
                  </a:cubicBezTo>
                  <a:lnTo>
                    <a:pt x="0" y="296"/>
                  </a:lnTo>
                  <a:cubicBezTo>
                    <a:pt x="0" y="292"/>
                    <a:pt x="4" y="288"/>
                    <a:pt x="8" y="288"/>
                  </a:cubicBezTo>
                  <a:cubicBezTo>
                    <a:pt x="13" y="288"/>
                    <a:pt x="16" y="292"/>
                    <a:pt x="16" y="296"/>
                  </a:cubicBezTo>
                  <a:close/>
                  <a:moveTo>
                    <a:pt x="16" y="392"/>
                  </a:moveTo>
                  <a:lnTo>
                    <a:pt x="16" y="440"/>
                  </a:lnTo>
                  <a:cubicBezTo>
                    <a:pt x="16" y="445"/>
                    <a:pt x="13" y="448"/>
                    <a:pt x="8" y="448"/>
                  </a:cubicBezTo>
                  <a:cubicBezTo>
                    <a:pt x="4" y="448"/>
                    <a:pt x="0" y="445"/>
                    <a:pt x="0" y="440"/>
                  </a:cubicBezTo>
                  <a:lnTo>
                    <a:pt x="0" y="392"/>
                  </a:lnTo>
                  <a:cubicBezTo>
                    <a:pt x="0" y="388"/>
                    <a:pt x="4" y="384"/>
                    <a:pt x="8" y="384"/>
                  </a:cubicBezTo>
                  <a:cubicBezTo>
                    <a:pt x="13" y="384"/>
                    <a:pt x="16" y="388"/>
                    <a:pt x="16" y="392"/>
                  </a:cubicBezTo>
                  <a:close/>
                  <a:moveTo>
                    <a:pt x="16" y="488"/>
                  </a:moveTo>
                  <a:lnTo>
                    <a:pt x="16" y="536"/>
                  </a:lnTo>
                  <a:cubicBezTo>
                    <a:pt x="16" y="541"/>
                    <a:pt x="13" y="544"/>
                    <a:pt x="8" y="544"/>
                  </a:cubicBezTo>
                  <a:cubicBezTo>
                    <a:pt x="4" y="544"/>
                    <a:pt x="0" y="541"/>
                    <a:pt x="0" y="536"/>
                  </a:cubicBezTo>
                  <a:lnTo>
                    <a:pt x="0" y="488"/>
                  </a:lnTo>
                  <a:cubicBezTo>
                    <a:pt x="0" y="484"/>
                    <a:pt x="4" y="480"/>
                    <a:pt x="8" y="480"/>
                  </a:cubicBezTo>
                  <a:cubicBezTo>
                    <a:pt x="13" y="480"/>
                    <a:pt x="16" y="484"/>
                    <a:pt x="16" y="488"/>
                  </a:cubicBezTo>
                  <a:close/>
                  <a:moveTo>
                    <a:pt x="16" y="584"/>
                  </a:moveTo>
                  <a:lnTo>
                    <a:pt x="16" y="632"/>
                  </a:lnTo>
                  <a:cubicBezTo>
                    <a:pt x="16" y="637"/>
                    <a:pt x="13" y="640"/>
                    <a:pt x="8" y="640"/>
                  </a:cubicBezTo>
                  <a:cubicBezTo>
                    <a:pt x="4" y="640"/>
                    <a:pt x="0" y="637"/>
                    <a:pt x="0" y="632"/>
                  </a:cubicBezTo>
                  <a:lnTo>
                    <a:pt x="0" y="584"/>
                  </a:lnTo>
                  <a:cubicBezTo>
                    <a:pt x="0" y="580"/>
                    <a:pt x="4" y="576"/>
                    <a:pt x="8" y="576"/>
                  </a:cubicBezTo>
                  <a:cubicBezTo>
                    <a:pt x="13" y="576"/>
                    <a:pt x="16" y="580"/>
                    <a:pt x="16" y="584"/>
                  </a:cubicBezTo>
                  <a:close/>
                  <a:moveTo>
                    <a:pt x="16" y="680"/>
                  </a:moveTo>
                  <a:lnTo>
                    <a:pt x="16" y="728"/>
                  </a:lnTo>
                  <a:cubicBezTo>
                    <a:pt x="16" y="733"/>
                    <a:pt x="13" y="736"/>
                    <a:pt x="8" y="736"/>
                  </a:cubicBezTo>
                  <a:cubicBezTo>
                    <a:pt x="4" y="736"/>
                    <a:pt x="0" y="733"/>
                    <a:pt x="0" y="728"/>
                  </a:cubicBezTo>
                  <a:lnTo>
                    <a:pt x="0" y="680"/>
                  </a:lnTo>
                  <a:cubicBezTo>
                    <a:pt x="0" y="676"/>
                    <a:pt x="4" y="672"/>
                    <a:pt x="8" y="672"/>
                  </a:cubicBezTo>
                  <a:cubicBezTo>
                    <a:pt x="13" y="672"/>
                    <a:pt x="16" y="676"/>
                    <a:pt x="16" y="680"/>
                  </a:cubicBezTo>
                  <a:close/>
                  <a:moveTo>
                    <a:pt x="16" y="776"/>
                  </a:moveTo>
                  <a:lnTo>
                    <a:pt x="16" y="824"/>
                  </a:lnTo>
                  <a:cubicBezTo>
                    <a:pt x="16" y="829"/>
                    <a:pt x="13" y="832"/>
                    <a:pt x="8" y="832"/>
                  </a:cubicBezTo>
                  <a:cubicBezTo>
                    <a:pt x="4" y="832"/>
                    <a:pt x="0" y="829"/>
                    <a:pt x="0" y="824"/>
                  </a:cubicBezTo>
                  <a:lnTo>
                    <a:pt x="0" y="776"/>
                  </a:lnTo>
                  <a:cubicBezTo>
                    <a:pt x="0" y="772"/>
                    <a:pt x="4" y="768"/>
                    <a:pt x="8" y="768"/>
                  </a:cubicBezTo>
                  <a:cubicBezTo>
                    <a:pt x="13" y="768"/>
                    <a:pt x="16" y="772"/>
                    <a:pt x="16" y="776"/>
                  </a:cubicBezTo>
                  <a:close/>
                  <a:moveTo>
                    <a:pt x="16" y="872"/>
                  </a:moveTo>
                  <a:lnTo>
                    <a:pt x="16" y="920"/>
                  </a:lnTo>
                  <a:cubicBezTo>
                    <a:pt x="16" y="925"/>
                    <a:pt x="13" y="928"/>
                    <a:pt x="8" y="928"/>
                  </a:cubicBezTo>
                  <a:cubicBezTo>
                    <a:pt x="4" y="928"/>
                    <a:pt x="0" y="925"/>
                    <a:pt x="0" y="920"/>
                  </a:cubicBezTo>
                  <a:lnTo>
                    <a:pt x="0" y="872"/>
                  </a:lnTo>
                  <a:cubicBezTo>
                    <a:pt x="0" y="868"/>
                    <a:pt x="4" y="864"/>
                    <a:pt x="8" y="864"/>
                  </a:cubicBezTo>
                  <a:cubicBezTo>
                    <a:pt x="13" y="864"/>
                    <a:pt x="16" y="868"/>
                    <a:pt x="16" y="872"/>
                  </a:cubicBezTo>
                  <a:close/>
                  <a:moveTo>
                    <a:pt x="16" y="968"/>
                  </a:moveTo>
                  <a:lnTo>
                    <a:pt x="16" y="1016"/>
                  </a:lnTo>
                  <a:cubicBezTo>
                    <a:pt x="16" y="1021"/>
                    <a:pt x="13" y="1024"/>
                    <a:pt x="8" y="1024"/>
                  </a:cubicBezTo>
                  <a:cubicBezTo>
                    <a:pt x="4" y="1024"/>
                    <a:pt x="0" y="1021"/>
                    <a:pt x="0" y="1016"/>
                  </a:cubicBezTo>
                  <a:lnTo>
                    <a:pt x="0" y="968"/>
                  </a:lnTo>
                  <a:cubicBezTo>
                    <a:pt x="0" y="964"/>
                    <a:pt x="4" y="960"/>
                    <a:pt x="8" y="960"/>
                  </a:cubicBezTo>
                  <a:cubicBezTo>
                    <a:pt x="13" y="960"/>
                    <a:pt x="16" y="964"/>
                    <a:pt x="16" y="968"/>
                  </a:cubicBezTo>
                  <a:close/>
                  <a:moveTo>
                    <a:pt x="16" y="1064"/>
                  </a:moveTo>
                  <a:lnTo>
                    <a:pt x="16" y="1112"/>
                  </a:lnTo>
                  <a:cubicBezTo>
                    <a:pt x="16" y="1117"/>
                    <a:pt x="13" y="1120"/>
                    <a:pt x="8" y="1120"/>
                  </a:cubicBezTo>
                  <a:cubicBezTo>
                    <a:pt x="4" y="1120"/>
                    <a:pt x="0" y="1117"/>
                    <a:pt x="0" y="1112"/>
                  </a:cubicBezTo>
                  <a:lnTo>
                    <a:pt x="0" y="1064"/>
                  </a:lnTo>
                  <a:cubicBezTo>
                    <a:pt x="0" y="1060"/>
                    <a:pt x="4" y="1056"/>
                    <a:pt x="8" y="1056"/>
                  </a:cubicBezTo>
                  <a:cubicBezTo>
                    <a:pt x="13" y="1056"/>
                    <a:pt x="16" y="1060"/>
                    <a:pt x="16" y="1064"/>
                  </a:cubicBezTo>
                  <a:close/>
                  <a:moveTo>
                    <a:pt x="16" y="1160"/>
                  </a:moveTo>
                  <a:lnTo>
                    <a:pt x="16" y="1208"/>
                  </a:lnTo>
                  <a:cubicBezTo>
                    <a:pt x="16" y="1213"/>
                    <a:pt x="13" y="1216"/>
                    <a:pt x="8" y="1216"/>
                  </a:cubicBezTo>
                  <a:cubicBezTo>
                    <a:pt x="4" y="1216"/>
                    <a:pt x="0" y="1213"/>
                    <a:pt x="0" y="1208"/>
                  </a:cubicBezTo>
                  <a:lnTo>
                    <a:pt x="0" y="1160"/>
                  </a:lnTo>
                  <a:cubicBezTo>
                    <a:pt x="0" y="1156"/>
                    <a:pt x="4" y="1152"/>
                    <a:pt x="8" y="1152"/>
                  </a:cubicBezTo>
                  <a:cubicBezTo>
                    <a:pt x="13" y="1152"/>
                    <a:pt x="16" y="1156"/>
                    <a:pt x="16" y="1160"/>
                  </a:cubicBezTo>
                  <a:close/>
                  <a:moveTo>
                    <a:pt x="16" y="1256"/>
                  </a:moveTo>
                  <a:lnTo>
                    <a:pt x="16" y="1304"/>
                  </a:lnTo>
                  <a:cubicBezTo>
                    <a:pt x="16" y="1309"/>
                    <a:pt x="13" y="1312"/>
                    <a:pt x="8" y="1312"/>
                  </a:cubicBezTo>
                  <a:cubicBezTo>
                    <a:pt x="4" y="1312"/>
                    <a:pt x="0" y="1309"/>
                    <a:pt x="0" y="1304"/>
                  </a:cubicBezTo>
                  <a:lnTo>
                    <a:pt x="0" y="1256"/>
                  </a:lnTo>
                  <a:cubicBezTo>
                    <a:pt x="0" y="1252"/>
                    <a:pt x="4" y="1248"/>
                    <a:pt x="8" y="1248"/>
                  </a:cubicBezTo>
                  <a:cubicBezTo>
                    <a:pt x="13" y="1248"/>
                    <a:pt x="16" y="1252"/>
                    <a:pt x="16" y="1256"/>
                  </a:cubicBezTo>
                  <a:close/>
                  <a:moveTo>
                    <a:pt x="16" y="1352"/>
                  </a:moveTo>
                  <a:lnTo>
                    <a:pt x="16" y="1400"/>
                  </a:lnTo>
                  <a:cubicBezTo>
                    <a:pt x="16" y="1405"/>
                    <a:pt x="13" y="1408"/>
                    <a:pt x="8" y="1408"/>
                  </a:cubicBezTo>
                  <a:cubicBezTo>
                    <a:pt x="4" y="1408"/>
                    <a:pt x="0" y="1405"/>
                    <a:pt x="0" y="1400"/>
                  </a:cubicBezTo>
                  <a:lnTo>
                    <a:pt x="0" y="1352"/>
                  </a:lnTo>
                  <a:cubicBezTo>
                    <a:pt x="0" y="1348"/>
                    <a:pt x="4" y="1344"/>
                    <a:pt x="8" y="1344"/>
                  </a:cubicBezTo>
                  <a:cubicBezTo>
                    <a:pt x="13" y="1344"/>
                    <a:pt x="16" y="1348"/>
                    <a:pt x="16" y="1352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0091" name="Freeform 60"/>
            <p:cNvSpPr>
              <a:spLocks/>
            </p:cNvSpPr>
            <p:nvPr/>
          </p:nvSpPr>
          <p:spPr bwMode="auto">
            <a:xfrm>
              <a:off x="4171" y="2468"/>
              <a:ext cx="76" cy="62"/>
            </a:xfrm>
            <a:custGeom>
              <a:avLst/>
              <a:gdLst>
                <a:gd name="T0" fmla="*/ 69 w 138"/>
                <a:gd name="T1" fmla="*/ 138 h 138"/>
                <a:gd name="T2" fmla="*/ 0 w 138"/>
                <a:gd name="T3" fmla="*/ 0 h 138"/>
                <a:gd name="T4" fmla="*/ 138 w 138"/>
                <a:gd name="T5" fmla="*/ 0 h 138"/>
                <a:gd name="T6" fmla="*/ 138 w 138"/>
                <a:gd name="T7" fmla="*/ 0 h 138"/>
                <a:gd name="T8" fmla="*/ 69 w 138"/>
                <a:gd name="T9" fmla="*/ 138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38"/>
                <a:gd name="T17" fmla="*/ 138 w 138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38">
                  <a:moveTo>
                    <a:pt x="69" y="138"/>
                  </a:moveTo>
                  <a:lnTo>
                    <a:pt x="0" y="0"/>
                  </a:lnTo>
                  <a:cubicBezTo>
                    <a:pt x="44" y="22"/>
                    <a:pt x="95" y="22"/>
                    <a:pt x="138" y="0"/>
                  </a:cubicBezTo>
                  <a:lnTo>
                    <a:pt x="69" y="13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0092" name="Rectangle 61"/>
            <p:cNvSpPr>
              <a:spLocks noChangeArrowheads="1"/>
            </p:cNvSpPr>
            <p:nvPr/>
          </p:nvSpPr>
          <p:spPr bwMode="auto">
            <a:xfrm>
              <a:off x="594" y="826"/>
              <a:ext cx="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0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00093" name="Rectangle 62"/>
            <p:cNvSpPr>
              <a:spLocks noChangeArrowheads="1"/>
            </p:cNvSpPr>
            <p:nvPr/>
          </p:nvSpPr>
          <p:spPr bwMode="auto">
            <a:xfrm>
              <a:off x="999" y="826"/>
              <a:ext cx="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4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00094" name="Rectangle 63"/>
            <p:cNvSpPr>
              <a:spLocks noChangeArrowheads="1"/>
            </p:cNvSpPr>
            <p:nvPr/>
          </p:nvSpPr>
          <p:spPr bwMode="auto">
            <a:xfrm>
              <a:off x="1429" y="826"/>
              <a:ext cx="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8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00095" name="Rectangle 64"/>
            <p:cNvSpPr>
              <a:spLocks noChangeArrowheads="1"/>
            </p:cNvSpPr>
            <p:nvPr/>
          </p:nvSpPr>
          <p:spPr bwMode="auto">
            <a:xfrm>
              <a:off x="2238" y="826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16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00096" name="Rectangle 65"/>
            <p:cNvSpPr>
              <a:spLocks noChangeArrowheads="1"/>
            </p:cNvSpPr>
            <p:nvPr/>
          </p:nvSpPr>
          <p:spPr bwMode="auto">
            <a:xfrm>
              <a:off x="2626" y="826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19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00097" name="Rectangle 66"/>
            <p:cNvSpPr>
              <a:spLocks noChangeArrowheads="1"/>
            </p:cNvSpPr>
            <p:nvPr/>
          </p:nvSpPr>
          <p:spPr bwMode="auto">
            <a:xfrm>
              <a:off x="3259" y="826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24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00098" name="Rectangle 67"/>
            <p:cNvSpPr>
              <a:spLocks noChangeArrowheads="1"/>
            </p:cNvSpPr>
            <p:nvPr/>
          </p:nvSpPr>
          <p:spPr bwMode="auto">
            <a:xfrm>
              <a:off x="3857" y="826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31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00099" name="Freeform 68"/>
            <p:cNvSpPr>
              <a:spLocks noEditPoints="1"/>
            </p:cNvSpPr>
            <p:nvPr/>
          </p:nvSpPr>
          <p:spPr bwMode="auto">
            <a:xfrm>
              <a:off x="36" y="964"/>
              <a:ext cx="510" cy="7"/>
            </a:xfrm>
            <a:custGeom>
              <a:avLst/>
              <a:gdLst>
                <a:gd name="T0" fmla="*/ 56 w 928"/>
                <a:gd name="T1" fmla="*/ 0 h 16"/>
                <a:gd name="T2" fmla="*/ 56 w 928"/>
                <a:gd name="T3" fmla="*/ 16 h 16"/>
                <a:gd name="T4" fmla="*/ 0 w 928"/>
                <a:gd name="T5" fmla="*/ 8 h 16"/>
                <a:gd name="T6" fmla="*/ 104 w 928"/>
                <a:gd name="T7" fmla="*/ 0 h 16"/>
                <a:gd name="T8" fmla="*/ 160 w 928"/>
                <a:gd name="T9" fmla="*/ 8 h 16"/>
                <a:gd name="T10" fmla="*/ 104 w 928"/>
                <a:gd name="T11" fmla="*/ 16 h 16"/>
                <a:gd name="T12" fmla="*/ 104 w 928"/>
                <a:gd name="T13" fmla="*/ 0 h 16"/>
                <a:gd name="T14" fmla="*/ 248 w 928"/>
                <a:gd name="T15" fmla="*/ 0 h 16"/>
                <a:gd name="T16" fmla="*/ 248 w 928"/>
                <a:gd name="T17" fmla="*/ 16 h 16"/>
                <a:gd name="T18" fmla="*/ 192 w 928"/>
                <a:gd name="T19" fmla="*/ 8 h 16"/>
                <a:gd name="T20" fmla="*/ 296 w 928"/>
                <a:gd name="T21" fmla="*/ 0 h 16"/>
                <a:gd name="T22" fmla="*/ 352 w 928"/>
                <a:gd name="T23" fmla="*/ 8 h 16"/>
                <a:gd name="T24" fmla="*/ 296 w 928"/>
                <a:gd name="T25" fmla="*/ 16 h 16"/>
                <a:gd name="T26" fmla="*/ 296 w 928"/>
                <a:gd name="T27" fmla="*/ 0 h 16"/>
                <a:gd name="T28" fmla="*/ 440 w 928"/>
                <a:gd name="T29" fmla="*/ 0 h 16"/>
                <a:gd name="T30" fmla="*/ 440 w 928"/>
                <a:gd name="T31" fmla="*/ 16 h 16"/>
                <a:gd name="T32" fmla="*/ 384 w 928"/>
                <a:gd name="T33" fmla="*/ 8 h 16"/>
                <a:gd name="T34" fmla="*/ 488 w 928"/>
                <a:gd name="T35" fmla="*/ 0 h 16"/>
                <a:gd name="T36" fmla="*/ 544 w 928"/>
                <a:gd name="T37" fmla="*/ 8 h 16"/>
                <a:gd name="T38" fmla="*/ 488 w 928"/>
                <a:gd name="T39" fmla="*/ 16 h 16"/>
                <a:gd name="T40" fmla="*/ 488 w 928"/>
                <a:gd name="T41" fmla="*/ 0 h 16"/>
                <a:gd name="T42" fmla="*/ 632 w 928"/>
                <a:gd name="T43" fmla="*/ 0 h 16"/>
                <a:gd name="T44" fmla="*/ 632 w 928"/>
                <a:gd name="T45" fmla="*/ 16 h 16"/>
                <a:gd name="T46" fmla="*/ 576 w 928"/>
                <a:gd name="T47" fmla="*/ 8 h 16"/>
                <a:gd name="T48" fmla="*/ 680 w 928"/>
                <a:gd name="T49" fmla="*/ 0 h 16"/>
                <a:gd name="T50" fmla="*/ 736 w 928"/>
                <a:gd name="T51" fmla="*/ 8 h 16"/>
                <a:gd name="T52" fmla="*/ 680 w 928"/>
                <a:gd name="T53" fmla="*/ 16 h 16"/>
                <a:gd name="T54" fmla="*/ 680 w 928"/>
                <a:gd name="T55" fmla="*/ 0 h 16"/>
                <a:gd name="T56" fmla="*/ 824 w 928"/>
                <a:gd name="T57" fmla="*/ 0 h 16"/>
                <a:gd name="T58" fmla="*/ 824 w 928"/>
                <a:gd name="T59" fmla="*/ 16 h 16"/>
                <a:gd name="T60" fmla="*/ 768 w 928"/>
                <a:gd name="T61" fmla="*/ 8 h 16"/>
                <a:gd name="T62" fmla="*/ 872 w 928"/>
                <a:gd name="T63" fmla="*/ 0 h 16"/>
                <a:gd name="T64" fmla="*/ 928 w 928"/>
                <a:gd name="T65" fmla="*/ 8 h 16"/>
                <a:gd name="T66" fmla="*/ 872 w 928"/>
                <a:gd name="T67" fmla="*/ 16 h 16"/>
                <a:gd name="T68" fmla="*/ 872 w 928"/>
                <a:gd name="T69" fmla="*/ 0 h 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28"/>
                <a:gd name="T106" fmla="*/ 0 h 16"/>
                <a:gd name="T107" fmla="*/ 928 w 928"/>
                <a:gd name="T108" fmla="*/ 16 h 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28" h="16">
                  <a:moveTo>
                    <a:pt x="8" y="0"/>
                  </a:moveTo>
                  <a:lnTo>
                    <a:pt x="56" y="0"/>
                  </a:lnTo>
                  <a:cubicBezTo>
                    <a:pt x="61" y="0"/>
                    <a:pt x="64" y="4"/>
                    <a:pt x="64" y="8"/>
                  </a:cubicBezTo>
                  <a:cubicBezTo>
                    <a:pt x="64" y="13"/>
                    <a:pt x="61" y="16"/>
                    <a:pt x="56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04" y="0"/>
                  </a:moveTo>
                  <a:lnTo>
                    <a:pt x="152" y="0"/>
                  </a:lnTo>
                  <a:cubicBezTo>
                    <a:pt x="157" y="0"/>
                    <a:pt x="160" y="4"/>
                    <a:pt x="160" y="8"/>
                  </a:cubicBezTo>
                  <a:cubicBezTo>
                    <a:pt x="160" y="13"/>
                    <a:pt x="157" y="16"/>
                    <a:pt x="152" y="16"/>
                  </a:cubicBezTo>
                  <a:lnTo>
                    <a:pt x="104" y="16"/>
                  </a:lnTo>
                  <a:cubicBezTo>
                    <a:pt x="100" y="16"/>
                    <a:pt x="96" y="13"/>
                    <a:pt x="96" y="8"/>
                  </a:cubicBezTo>
                  <a:cubicBezTo>
                    <a:pt x="96" y="4"/>
                    <a:pt x="100" y="0"/>
                    <a:pt x="104" y="0"/>
                  </a:cubicBezTo>
                  <a:close/>
                  <a:moveTo>
                    <a:pt x="200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200" y="16"/>
                  </a:lnTo>
                  <a:cubicBezTo>
                    <a:pt x="196" y="16"/>
                    <a:pt x="192" y="13"/>
                    <a:pt x="192" y="8"/>
                  </a:cubicBezTo>
                  <a:cubicBezTo>
                    <a:pt x="192" y="4"/>
                    <a:pt x="196" y="0"/>
                    <a:pt x="200" y="0"/>
                  </a:cubicBezTo>
                  <a:close/>
                  <a:moveTo>
                    <a:pt x="296" y="0"/>
                  </a:moveTo>
                  <a:lnTo>
                    <a:pt x="344" y="0"/>
                  </a:lnTo>
                  <a:cubicBezTo>
                    <a:pt x="349" y="0"/>
                    <a:pt x="352" y="4"/>
                    <a:pt x="352" y="8"/>
                  </a:cubicBezTo>
                  <a:cubicBezTo>
                    <a:pt x="352" y="13"/>
                    <a:pt x="349" y="16"/>
                    <a:pt x="344" y="16"/>
                  </a:cubicBezTo>
                  <a:lnTo>
                    <a:pt x="296" y="16"/>
                  </a:lnTo>
                  <a:cubicBezTo>
                    <a:pt x="292" y="16"/>
                    <a:pt x="288" y="13"/>
                    <a:pt x="288" y="8"/>
                  </a:cubicBezTo>
                  <a:cubicBezTo>
                    <a:pt x="288" y="4"/>
                    <a:pt x="292" y="0"/>
                    <a:pt x="296" y="0"/>
                  </a:cubicBezTo>
                  <a:close/>
                  <a:moveTo>
                    <a:pt x="392" y="0"/>
                  </a:moveTo>
                  <a:lnTo>
                    <a:pt x="440" y="0"/>
                  </a:lnTo>
                  <a:cubicBezTo>
                    <a:pt x="445" y="0"/>
                    <a:pt x="448" y="4"/>
                    <a:pt x="448" y="8"/>
                  </a:cubicBezTo>
                  <a:cubicBezTo>
                    <a:pt x="448" y="13"/>
                    <a:pt x="445" y="16"/>
                    <a:pt x="440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488" y="0"/>
                  </a:moveTo>
                  <a:lnTo>
                    <a:pt x="536" y="0"/>
                  </a:lnTo>
                  <a:cubicBezTo>
                    <a:pt x="541" y="0"/>
                    <a:pt x="544" y="4"/>
                    <a:pt x="544" y="8"/>
                  </a:cubicBezTo>
                  <a:cubicBezTo>
                    <a:pt x="544" y="13"/>
                    <a:pt x="541" y="16"/>
                    <a:pt x="536" y="16"/>
                  </a:cubicBezTo>
                  <a:lnTo>
                    <a:pt x="488" y="16"/>
                  </a:lnTo>
                  <a:cubicBezTo>
                    <a:pt x="484" y="16"/>
                    <a:pt x="480" y="13"/>
                    <a:pt x="480" y="8"/>
                  </a:cubicBezTo>
                  <a:cubicBezTo>
                    <a:pt x="480" y="4"/>
                    <a:pt x="484" y="0"/>
                    <a:pt x="488" y="0"/>
                  </a:cubicBezTo>
                  <a:close/>
                  <a:moveTo>
                    <a:pt x="584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584" y="16"/>
                  </a:lnTo>
                  <a:cubicBezTo>
                    <a:pt x="580" y="16"/>
                    <a:pt x="576" y="13"/>
                    <a:pt x="576" y="8"/>
                  </a:cubicBezTo>
                  <a:cubicBezTo>
                    <a:pt x="576" y="4"/>
                    <a:pt x="580" y="0"/>
                    <a:pt x="584" y="0"/>
                  </a:cubicBezTo>
                  <a:close/>
                  <a:moveTo>
                    <a:pt x="680" y="0"/>
                  </a:moveTo>
                  <a:lnTo>
                    <a:pt x="728" y="0"/>
                  </a:lnTo>
                  <a:cubicBezTo>
                    <a:pt x="733" y="0"/>
                    <a:pt x="736" y="4"/>
                    <a:pt x="736" y="8"/>
                  </a:cubicBezTo>
                  <a:cubicBezTo>
                    <a:pt x="736" y="13"/>
                    <a:pt x="733" y="16"/>
                    <a:pt x="728" y="16"/>
                  </a:cubicBezTo>
                  <a:lnTo>
                    <a:pt x="680" y="16"/>
                  </a:lnTo>
                  <a:cubicBezTo>
                    <a:pt x="676" y="16"/>
                    <a:pt x="672" y="13"/>
                    <a:pt x="672" y="8"/>
                  </a:cubicBezTo>
                  <a:cubicBezTo>
                    <a:pt x="672" y="4"/>
                    <a:pt x="676" y="0"/>
                    <a:pt x="680" y="0"/>
                  </a:cubicBezTo>
                  <a:close/>
                  <a:moveTo>
                    <a:pt x="776" y="0"/>
                  </a:moveTo>
                  <a:lnTo>
                    <a:pt x="824" y="0"/>
                  </a:lnTo>
                  <a:cubicBezTo>
                    <a:pt x="829" y="0"/>
                    <a:pt x="832" y="4"/>
                    <a:pt x="832" y="8"/>
                  </a:cubicBezTo>
                  <a:cubicBezTo>
                    <a:pt x="832" y="13"/>
                    <a:pt x="829" y="16"/>
                    <a:pt x="824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872" y="0"/>
                  </a:moveTo>
                  <a:lnTo>
                    <a:pt x="920" y="0"/>
                  </a:lnTo>
                  <a:cubicBezTo>
                    <a:pt x="925" y="0"/>
                    <a:pt x="928" y="4"/>
                    <a:pt x="928" y="8"/>
                  </a:cubicBezTo>
                  <a:cubicBezTo>
                    <a:pt x="928" y="13"/>
                    <a:pt x="925" y="16"/>
                    <a:pt x="920" y="16"/>
                  </a:cubicBezTo>
                  <a:lnTo>
                    <a:pt x="872" y="16"/>
                  </a:lnTo>
                  <a:cubicBezTo>
                    <a:pt x="868" y="16"/>
                    <a:pt x="864" y="13"/>
                    <a:pt x="864" y="8"/>
                  </a:cubicBezTo>
                  <a:cubicBezTo>
                    <a:pt x="864" y="4"/>
                    <a:pt x="868" y="0"/>
                    <a:pt x="872" y="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0100" name="Freeform 69"/>
            <p:cNvSpPr>
              <a:spLocks noEditPoints="1"/>
            </p:cNvSpPr>
            <p:nvPr/>
          </p:nvSpPr>
          <p:spPr bwMode="auto">
            <a:xfrm>
              <a:off x="36" y="2266"/>
              <a:ext cx="510" cy="7"/>
            </a:xfrm>
            <a:custGeom>
              <a:avLst/>
              <a:gdLst>
                <a:gd name="T0" fmla="*/ 56 w 928"/>
                <a:gd name="T1" fmla="*/ 0 h 16"/>
                <a:gd name="T2" fmla="*/ 56 w 928"/>
                <a:gd name="T3" fmla="*/ 16 h 16"/>
                <a:gd name="T4" fmla="*/ 0 w 928"/>
                <a:gd name="T5" fmla="*/ 8 h 16"/>
                <a:gd name="T6" fmla="*/ 104 w 928"/>
                <a:gd name="T7" fmla="*/ 0 h 16"/>
                <a:gd name="T8" fmla="*/ 160 w 928"/>
                <a:gd name="T9" fmla="*/ 8 h 16"/>
                <a:gd name="T10" fmla="*/ 104 w 928"/>
                <a:gd name="T11" fmla="*/ 16 h 16"/>
                <a:gd name="T12" fmla="*/ 104 w 928"/>
                <a:gd name="T13" fmla="*/ 0 h 16"/>
                <a:gd name="T14" fmla="*/ 248 w 928"/>
                <a:gd name="T15" fmla="*/ 0 h 16"/>
                <a:gd name="T16" fmla="*/ 248 w 928"/>
                <a:gd name="T17" fmla="*/ 16 h 16"/>
                <a:gd name="T18" fmla="*/ 192 w 928"/>
                <a:gd name="T19" fmla="*/ 8 h 16"/>
                <a:gd name="T20" fmla="*/ 296 w 928"/>
                <a:gd name="T21" fmla="*/ 0 h 16"/>
                <a:gd name="T22" fmla="*/ 352 w 928"/>
                <a:gd name="T23" fmla="*/ 8 h 16"/>
                <a:gd name="T24" fmla="*/ 296 w 928"/>
                <a:gd name="T25" fmla="*/ 16 h 16"/>
                <a:gd name="T26" fmla="*/ 296 w 928"/>
                <a:gd name="T27" fmla="*/ 0 h 16"/>
                <a:gd name="T28" fmla="*/ 440 w 928"/>
                <a:gd name="T29" fmla="*/ 0 h 16"/>
                <a:gd name="T30" fmla="*/ 440 w 928"/>
                <a:gd name="T31" fmla="*/ 16 h 16"/>
                <a:gd name="T32" fmla="*/ 384 w 928"/>
                <a:gd name="T33" fmla="*/ 8 h 16"/>
                <a:gd name="T34" fmla="*/ 488 w 928"/>
                <a:gd name="T35" fmla="*/ 0 h 16"/>
                <a:gd name="T36" fmla="*/ 544 w 928"/>
                <a:gd name="T37" fmla="*/ 8 h 16"/>
                <a:gd name="T38" fmla="*/ 488 w 928"/>
                <a:gd name="T39" fmla="*/ 16 h 16"/>
                <a:gd name="T40" fmla="*/ 488 w 928"/>
                <a:gd name="T41" fmla="*/ 0 h 16"/>
                <a:gd name="T42" fmla="*/ 632 w 928"/>
                <a:gd name="T43" fmla="*/ 0 h 16"/>
                <a:gd name="T44" fmla="*/ 632 w 928"/>
                <a:gd name="T45" fmla="*/ 16 h 16"/>
                <a:gd name="T46" fmla="*/ 576 w 928"/>
                <a:gd name="T47" fmla="*/ 8 h 16"/>
                <a:gd name="T48" fmla="*/ 680 w 928"/>
                <a:gd name="T49" fmla="*/ 0 h 16"/>
                <a:gd name="T50" fmla="*/ 736 w 928"/>
                <a:gd name="T51" fmla="*/ 8 h 16"/>
                <a:gd name="T52" fmla="*/ 680 w 928"/>
                <a:gd name="T53" fmla="*/ 16 h 16"/>
                <a:gd name="T54" fmla="*/ 680 w 928"/>
                <a:gd name="T55" fmla="*/ 0 h 16"/>
                <a:gd name="T56" fmla="*/ 824 w 928"/>
                <a:gd name="T57" fmla="*/ 0 h 16"/>
                <a:gd name="T58" fmla="*/ 824 w 928"/>
                <a:gd name="T59" fmla="*/ 16 h 16"/>
                <a:gd name="T60" fmla="*/ 768 w 928"/>
                <a:gd name="T61" fmla="*/ 8 h 16"/>
                <a:gd name="T62" fmla="*/ 872 w 928"/>
                <a:gd name="T63" fmla="*/ 0 h 16"/>
                <a:gd name="T64" fmla="*/ 928 w 928"/>
                <a:gd name="T65" fmla="*/ 8 h 16"/>
                <a:gd name="T66" fmla="*/ 872 w 928"/>
                <a:gd name="T67" fmla="*/ 16 h 16"/>
                <a:gd name="T68" fmla="*/ 872 w 928"/>
                <a:gd name="T69" fmla="*/ 0 h 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28"/>
                <a:gd name="T106" fmla="*/ 0 h 16"/>
                <a:gd name="T107" fmla="*/ 928 w 928"/>
                <a:gd name="T108" fmla="*/ 16 h 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28" h="16">
                  <a:moveTo>
                    <a:pt x="8" y="0"/>
                  </a:moveTo>
                  <a:lnTo>
                    <a:pt x="56" y="0"/>
                  </a:lnTo>
                  <a:cubicBezTo>
                    <a:pt x="61" y="0"/>
                    <a:pt x="64" y="4"/>
                    <a:pt x="64" y="8"/>
                  </a:cubicBezTo>
                  <a:cubicBezTo>
                    <a:pt x="64" y="13"/>
                    <a:pt x="61" y="16"/>
                    <a:pt x="56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04" y="0"/>
                  </a:moveTo>
                  <a:lnTo>
                    <a:pt x="152" y="0"/>
                  </a:lnTo>
                  <a:cubicBezTo>
                    <a:pt x="157" y="0"/>
                    <a:pt x="160" y="4"/>
                    <a:pt x="160" y="8"/>
                  </a:cubicBezTo>
                  <a:cubicBezTo>
                    <a:pt x="160" y="13"/>
                    <a:pt x="157" y="16"/>
                    <a:pt x="152" y="16"/>
                  </a:cubicBezTo>
                  <a:lnTo>
                    <a:pt x="104" y="16"/>
                  </a:lnTo>
                  <a:cubicBezTo>
                    <a:pt x="100" y="16"/>
                    <a:pt x="96" y="13"/>
                    <a:pt x="96" y="8"/>
                  </a:cubicBezTo>
                  <a:cubicBezTo>
                    <a:pt x="96" y="4"/>
                    <a:pt x="100" y="0"/>
                    <a:pt x="104" y="0"/>
                  </a:cubicBezTo>
                  <a:close/>
                  <a:moveTo>
                    <a:pt x="200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200" y="16"/>
                  </a:lnTo>
                  <a:cubicBezTo>
                    <a:pt x="196" y="16"/>
                    <a:pt x="192" y="13"/>
                    <a:pt x="192" y="8"/>
                  </a:cubicBezTo>
                  <a:cubicBezTo>
                    <a:pt x="192" y="4"/>
                    <a:pt x="196" y="0"/>
                    <a:pt x="200" y="0"/>
                  </a:cubicBezTo>
                  <a:close/>
                  <a:moveTo>
                    <a:pt x="296" y="0"/>
                  </a:moveTo>
                  <a:lnTo>
                    <a:pt x="344" y="0"/>
                  </a:lnTo>
                  <a:cubicBezTo>
                    <a:pt x="349" y="0"/>
                    <a:pt x="352" y="4"/>
                    <a:pt x="352" y="8"/>
                  </a:cubicBezTo>
                  <a:cubicBezTo>
                    <a:pt x="352" y="13"/>
                    <a:pt x="349" y="16"/>
                    <a:pt x="344" y="16"/>
                  </a:cubicBezTo>
                  <a:lnTo>
                    <a:pt x="296" y="16"/>
                  </a:lnTo>
                  <a:cubicBezTo>
                    <a:pt x="292" y="16"/>
                    <a:pt x="288" y="13"/>
                    <a:pt x="288" y="8"/>
                  </a:cubicBezTo>
                  <a:cubicBezTo>
                    <a:pt x="288" y="4"/>
                    <a:pt x="292" y="0"/>
                    <a:pt x="296" y="0"/>
                  </a:cubicBezTo>
                  <a:close/>
                  <a:moveTo>
                    <a:pt x="392" y="0"/>
                  </a:moveTo>
                  <a:lnTo>
                    <a:pt x="440" y="0"/>
                  </a:lnTo>
                  <a:cubicBezTo>
                    <a:pt x="445" y="0"/>
                    <a:pt x="448" y="4"/>
                    <a:pt x="448" y="8"/>
                  </a:cubicBezTo>
                  <a:cubicBezTo>
                    <a:pt x="448" y="13"/>
                    <a:pt x="445" y="16"/>
                    <a:pt x="440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488" y="0"/>
                  </a:moveTo>
                  <a:lnTo>
                    <a:pt x="536" y="0"/>
                  </a:lnTo>
                  <a:cubicBezTo>
                    <a:pt x="541" y="0"/>
                    <a:pt x="544" y="4"/>
                    <a:pt x="544" y="8"/>
                  </a:cubicBezTo>
                  <a:cubicBezTo>
                    <a:pt x="544" y="13"/>
                    <a:pt x="541" y="16"/>
                    <a:pt x="536" y="16"/>
                  </a:cubicBezTo>
                  <a:lnTo>
                    <a:pt x="488" y="16"/>
                  </a:lnTo>
                  <a:cubicBezTo>
                    <a:pt x="484" y="16"/>
                    <a:pt x="480" y="13"/>
                    <a:pt x="480" y="8"/>
                  </a:cubicBezTo>
                  <a:cubicBezTo>
                    <a:pt x="480" y="4"/>
                    <a:pt x="484" y="0"/>
                    <a:pt x="488" y="0"/>
                  </a:cubicBezTo>
                  <a:close/>
                  <a:moveTo>
                    <a:pt x="584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584" y="16"/>
                  </a:lnTo>
                  <a:cubicBezTo>
                    <a:pt x="580" y="16"/>
                    <a:pt x="576" y="13"/>
                    <a:pt x="576" y="8"/>
                  </a:cubicBezTo>
                  <a:cubicBezTo>
                    <a:pt x="576" y="4"/>
                    <a:pt x="580" y="0"/>
                    <a:pt x="584" y="0"/>
                  </a:cubicBezTo>
                  <a:close/>
                  <a:moveTo>
                    <a:pt x="680" y="0"/>
                  </a:moveTo>
                  <a:lnTo>
                    <a:pt x="728" y="0"/>
                  </a:lnTo>
                  <a:cubicBezTo>
                    <a:pt x="733" y="0"/>
                    <a:pt x="736" y="4"/>
                    <a:pt x="736" y="8"/>
                  </a:cubicBezTo>
                  <a:cubicBezTo>
                    <a:pt x="736" y="13"/>
                    <a:pt x="733" y="16"/>
                    <a:pt x="728" y="16"/>
                  </a:cubicBezTo>
                  <a:lnTo>
                    <a:pt x="680" y="16"/>
                  </a:lnTo>
                  <a:cubicBezTo>
                    <a:pt x="676" y="16"/>
                    <a:pt x="672" y="13"/>
                    <a:pt x="672" y="8"/>
                  </a:cubicBezTo>
                  <a:cubicBezTo>
                    <a:pt x="672" y="4"/>
                    <a:pt x="676" y="0"/>
                    <a:pt x="680" y="0"/>
                  </a:cubicBezTo>
                  <a:close/>
                  <a:moveTo>
                    <a:pt x="776" y="0"/>
                  </a:moveTo>
                  <a:lnTo>
                    <a:pt x="824" y="0"/>
                  </a:lnTo>
                  <a:cubicBezTo>
                    <a:pt x="829" y="0"/>
                    <a:pt x="832" y="4"/>
                    <a:pt x="832" y="8"/>
                  </a:cubicBezTo>
                  <a:cubicBezTo>
                    <a:pt x="832" y="13"/>
                    <a:pt x="829" y="16"/>
                    <a:pt x="824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872" y="0"/>
                  </a:moveTo>
                  <a:lnTo>
                    <a:pt x="920" y="0"/>
                  </a:lnTo>
                  <a:cubicBezTo>
                    <a:pt x="925" y="0"/>
                    <a:pt x="928" y="4"/>
                    <a:pt x="928" y="8"/>
                  </a:cubicBezTo>
                  <a:cubicBezTo>
                    <a:pt x="928" y="13"/>
                    <a:pt x="925" y="16"/>
                    <a:pt x="920" y="16"/>
                  </a:cubicBezTo>
                  <a:lnTo>
                    <a:pt x="872" y="16"/>
                  </a:lnTo>
                  <a:cubicBezTo>
                    <a:pt x="868" y="16"/>
                    <a:pt x="864" y="13"/>
                    <a:pt x="864" y="8"/>
                  </a:cubicBezTo>
                  <a:cubicBezTo>
                    <a:pt x="864" y="4"/>
                    <a:pt x="868" y="0"/>
                    <a:pt x="872" y="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0101" name="Freeform 70"/>
            <p:cNvSpPr>
              <a:spLocks noEditPoints="1"/>
            </p:cNvSpPr>
            <p:nvPr/>
          </p:nvSpPr>
          <p:spPr bwMode="auto">
            <a:xfrm>
              <a:off x="352" y="1011"/>
              <a:ext cx="9" cy="1201"/>
            </a:xfrm>
            <a:custGeom>
              <a:avLst/>
              <a:gdLst>
                <a:gd name="T0" fmla="*/ 0 w 16"/>
                <a:gd name="T1" fmla="*/ 56 h 2656"/>
                <a:gd name="T2" fmla="*/ 16 w 16"/>
                <a:gd name="T3" fmla="*/ 104 h 2656"/>
                <a:gd name="T4" fmla="*/ 0 w 16"/>
                <a:gd name="T5" fmla="*/ 104 h 2656"/>
                <a:gd name="T6" fmla="*/ 16 w 16"/>
                <a:gd name="T7" fmla="*/ 248 h 2656"/>
                <a:gd name="T8" fmla="*/ 8 w 16"/>
                <a:gd name="T9" fmla="*/ 192 h 2656"/>
                <a:gd name="T10" fmla="*/ 8 w 16"/>
                <a:gd name="T11" fmla="*/ 352 h 2656"/>
                <a:gd name="T12" fmla="*/ 16 w 16"/>
                <a:gd name="T13" fmla="*/ 296 h 2656"/>
                <a:gd name="T14" fmla="*/ 0 w 16"/>
                <a:gd name="T15" fmla="*/ 440 h 2656"/>
                <a:gd name="T16" fmla="*/ 16 w 16"/>
                <a:gd name="T17" fmla="*/ 488 h 2656"/>
                <a:gd name="T18" fmla="*/ 0 w 16"/>
                <a:gd name="T19" fmla="*/ 488 h 2656"/>
                <a:gd name="T20" fmla="*/ 16 w 16"/>
                <a:gd name="T21" fmla="*/ 632 h 2656"/>
                <a:gd name="T22" fmla="*/ 8 w 16"/>
                <a:gd name="T23" fmla="*/ 576 h 2656"/>
                <a:gd name="T24" fmla="*/ 8 w 16"/>
                <a:gd name="T25" fmla="*/ 736 h 2656"/>
                <a:gd name="T26" fmla="*/ 16 w 16"/>
                <a:gd name="T27" fmla="*/ 680 h 2656"/>
                <a:gd name="T28" fmla="*/ 0 w 16"/>
                <a:gd name="T29" fmla="*/ 824 h 2656"/>
                <a:gd name="T30" fmla="*/ 16 w 16"/>
                <a:gd name="T31" fmla="*/ 872 h 2656"/>
                <a:gd name="T32" fmla="*/ 0 w 16"/>
                <a:gd name="T33" fmla="*/ 872 h 2656"/>
                <a:gd name="T34" fmla="*/ 16 w 16"/>
                <a:gd name="T35" fmla="*/ 1016 h 2656"/>
                <a:gd name="T36" fmla="*/ 8 w 16"/>
                <a:gd name="T37" fmla="*/ 960 h 2656"/>
                <a:gd name="T38" fmla="*/ 8 w 16"/>
                <a:gd name="T39" fmla="*/ 1120 h 2656"/>
                <a:gd name="T40" fmla="*/ 16 w 16"/>
                <a:gd name="T41" fmla="*/ 1064 h 2656"/>
                <a:gd name="T42" fmla="*/ 0 w 16"/>
                <a:gd name="T43" fmla="*/ 1208 h 2656"/>
                <a:gd name="T44" fmla="*/ 16 w 16"/>
                <a:gd name="T45" fmla="*/ 1256 h 2656"/>
                <a:gd name="T46" fmla="*/ 0 w 16"/>
                <a:gd name="T47" fmla="*/ 1256 h 2656"/>
                <a:gd name="T48" fmla="*/ 16 w 16"/>
                <a:gd name="T49" fmla="*/ 1400 h 2656"/>
                <a:gd name="T50" fmla="*/ 8 w 16"/>
                <a:gd name="T51" fmla="*/ 1344 h 2656"/>
                <a:gd name="T52" fmla="*/ 8 w 16"/>
                <a:gd name="T53" fmla="*/ 1504 h 2656"/>
                <a:gd name="T54" fmla="*/ 16 w 16"/>
                <a:gd name="T55" fmla="*/ 1448 h 2656"/>
                <a:gd name="T56" fmla="*/ 0 w 16"/>
                <a:gd name="T57" fmla="*/ 1592 h 2656"/>
                <a:gd name="T58" fmla="*/ 16 w 16"/>
                <a:gd name="T59" fmla="*/ 1640 h 2656"/>
                <a:gd name="T60" fmla="*/ 0 w 16"/>
                <a:gd name="T61" fmla="*/ 1640 h 2656"/>
                <a:gd name="T62" fmla="*/ 16 w 16"/>
                <a:gd name="T63" fmla="*/ 1784 h 2656"/>
                <a:gd name="T64" fmla="*/ 8 w 16"/>
                <a:gd name="T65" fmla="*/ 1728 h 2656"/>
                <a:gd name="T66" fmla="*/ 8 w 16"/>
                <a:gd name="T67" fmla="*/ 1888 h 2656"/>
                <a:gd name="T68" fmla="*/ 16 w 16"/>
                <a:gd name="T69" fmla="*/ 1832 h 2656"/>
                <a:gd name="T70" fmla="*/ 0 w 16"/>
                <a:gd name="T71" fmla="*/ 1976 h 2656"/>
                <a:gd name="T72" fmla="*/ 16 w 16"/>
                <a:gd name="T73" fmla="*/ 2024 h 2656"/>
                <a:gd name="T74" fmla="*/ 0 w 16"/>
                <a:gd name="T75" fmla="*/ 2024 h 2656"/>
                <a:gd name="T76" fmla="*/ 16 w 16"/>
                <a:gd name="T77" fmla="*/ 2168 h 2656"/>
                <a:gd name="T78" fmla="*/ 8 w 16"/>
                <a:gd name="T79" fmla="*/ 2112 h 2656"/>
                <a:gd name="T80" fmla="*/ 8 w 16"/>
                <a:gd name="T81" fmla="*/ 2272 h 2656"/>
                <a:gd name="T82" fmla="*/ 16 w 16"/>
                <a:gd name="T83" fmla="*/ 2216 h 2656"/>
                <a:gd name="T84" fmla="*/ 0 w 16"/>
                <a:gd name="T85" fmla="*/ 2360 h 2656"/>
                <a:gd name="T86" fmla="*/ 16 w 16"/>
                <a:gd name="T87" fmla="*/ 2408 h 2656"/>
                <a:gd name="T88" fmla="*/ 0 w 16"/>
                <a:gd name="T89" fmla="*/ 2408 h 2656"/>
                <a:gd name="T90" fmla="*/ 16 w 16"/>
                <a:gd name="T91" fmla="*/ 2552 h 2656"/>
                <a:gd name="T92" fmla="*/ 8 w 16"/>
                <a:gd name="T93" fmla="*/ 2496 h 2656"/>
                <a:gd name="T94" fmla="*/ 8 w 16"/>
                <a:gd name="T95" fmla="*/ 2656 h 2656"/>
                <a:gd name="T96" fmla="*/ 16 w 16"/>
                <a:gd name="T97" fmla="*/ 2600 h 26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"/>
                <a:gd name="T148" fmla="*/ 0 h 2656"/>
                <a:gd name="T149" fmla="*/ 16 w 16"/>
                <a:gd name="T150" fmla="*/ 2656 h 26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" h="2656">
                  <a:moveTo>
                    <a:pt x="16" y="8"/>
                  </a:moveTo>
                  <a:lnTo>
                    <a:pt x="16" y="56"/>
                  </a:lnTo>
                  <a:cubicBezTo>
                    <a:pt x="16" y="61"/>
                    <a:pt x="13" y="64"/>
                    <a:pt x="8" y="64"/>
                  </a:cubicBezTo>
                  <a:cubicBezTo>
                    <a:pt x="4" y="64"/>
                    <a:pt x="0" y="61"/>
                    <a:pt x="0" y="56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  <a:moveTo>
                    <a:pt x="16" y="104"/>
                  </a:moveTo>
                  <a:lnTo>
                    <a:pt x="16" y="152"/>
                  </a:lnTo>
                  <a:cubicBezTo>
                    <a:pt x="16" y="157"/>
                    <a:pt x="13" y="160"/>
                    <a:pt x="8" y="160"/>
                  </a:cubicBezTo>
                  <a:cubicBezTo>
                    <a:pt x="4" y="160"/>
                    <a:pt x="0" y="157"/>
                    <a:pt x="0" y="152"/>
                  </a:cubicBezTo>
                  <a:lnTo>
                    <a:pt x="0" y="104"/>
                  </a:lnTo>
                  <a:cubicBezTo>
                    <a:pt x="0" y="100"/>
                    <a:pt x="4" y="96"/>
                    <a:pt x="8" y="96"/>
                  </a:cubicBezTo>
                  <a:cubicBezTo>
                    <a:pt x="13" y="96"/>
                    <a:pt x="16" y="100"/>
                    <a:pt x="16" y="104"/>
                  </a:cubicBezTo>
                  <a:close/>
                  <a:moveTo>
                    <a:pt x="16" y="200"/>
                  </a:moveTo>
                  <a:lnTo>
                    <a:pt x="16" y="248"/>
                  </a:lnTo>
                  <a:cubicBezTo>
                    <a:pt x="16" y="253"/>
                    <a:pt x="13" y="256"/>
                    <a:pt x="8" y="256"/>
                  </a:cubicBezTo>
                  <a:cubicBezTo>
                    <a:pt x="4" y="256"/>
                    <a:pt x="0" y="253"/>
                    <a:pt x="0" y="248"/>
                  </a:cubicBezTo>
                  <a:lnTo>
                    <a:pt x="0" y="200"/>
                  </a:lnTo>
                  <a:cubicBezTo>
                    <a:pt x="0" y="196"/>
                    <a:pt x="4" y="192"/>
                    <a:pt x="8" y="192"/>
                  </a:cubicBezTo>
                  <a:cubicBezTo>
                    <a:pt x="13" y="192"/>
                    <a:pt x="16" y="196"/>
                    <a:pt x="16" y="200"/>
                  </a:cubicBezTo>
                  <a:close/>
                  <a:moveTo>
                    <a:pt x="16" y="296"/>
                  </a:moveTo>
                  <a:lnTo>
                    <a:pt x="16" y="344"/>
                  </a:lnTo>
                  <a:cubicBezTo>
                    <a:pt x="16" y="349"/>
                    <a:pt x="13" y="352"/>
                    <a:pt x="8" y="352"/>
                  </a:cubicBezTo>
                  <a:cubicBezTo>
                    <a:pt x="4" y="352"/>
                    <a:pt x="0" y="349"/>
                    <a:pt x="0" y="344"/>
                  </a:cubicBezTo>
                  <a:lnTo>
                    <a:pt x="0" y="296"/>
                  </a:lnTo>
                  <a:cubicBezTo>
                    <a:pt x="0" y="292"/>
                    <a:pt x="4" y="288"/>
                    <a:pt x="8" y="288"/>
                  </a:cubicBezTo>
                  <a:cubicBezTo>
                    <a:pt x="13" y="288"/>
                    <a:pt x="16" y="292"/>
                    <a:pt x="16" y="296"/>
                  </a:cubicBezTo>
                  <a:close/>
                  <a:moveTo>
                    <a:pt x="16" y="392"/>
                  </a:moveTo>
                  <a:lnTo>
                    <a:pt x="16" y="440"/>
                  </a:lnTo>
                  <a:cubicBezTo>
                    <a:pt x="16" y="445"/>
                    <a:pt x="13" y="448"/>
                    <a:pt x="8" y="448"/>
                  </a:cubicBezTo>
                  <a:cubicBezTo>
                    <a:pt x="4" y="448"/>
                    <a:pt x="0" y="445"/>
                    <a:pt x="0" y="440"/>
                  </a:cubicBezTo>
                  <a:lnTo>
                    <a:pt x="0" y="392"/>
                  </a:lnTo>
                  <a:cubicBezTo>
                    <a:pt x="0" y="388"/>
                    <a:pt x="4" y="384"/>
                    <a:pt x="8" y="384"/>
                  </a:cubicBezTo>
                  <a:cubicBezTo>
                    <a:pt x="13" y="384"/>
                    <a:pt x="16" y="388"/>
                    <a:pt x="16" y="392"/>
                  </a:cubicBezTo>
                  <a:close/>
                  <a:moveTo>
                    <a:pt x="16" y="488"/>
                  </a:moveTo>
                  <a:lnTo>
                    <a:pt x="16" y="536"/>
                  </a:lnTo>
                  <a:cubicBezTo>
                    <a:pt x="16" y="541"/>
                    <a:pt x="13" y="544"/>
                    <a:pt x="8" y="544"/>
                  </a:cubicBezTo>
                  <a:cubicBezTo>
                    <a:pt x="4" y="544"/>
                    <a:pt x="0" y="541"/>
                    <a:pt x="0" y="536"/>
                  </a:cubicBezTo>
                  <a:lnTo>
                    <a:pt x="0" y="488"/>
                  </a:lnTo>
                  <a:cubicBezTo>
                    <a:pt x="0" y="484"/>
                    <a:pt x="4" y="480"/>
                    <a:pt x="8" y="480"/>
                  </a:cubicBezTo>
                  <a:cubicBezTo>
                    <a:pt x="13" y="480"/>
                    <a:pt x="16" y="484"/>
                    <a:pt x="16" y="488"/>
                  </a:cubicBezTo>
                  <a:close/>
                  <a:moveTo>
                    <a:pt x="16" y="584"/>
                  </a:moveTo>
                  <a:lnTo>
                    <a:pt x="16" y="632"/>
                  </a:lnTo>
                  <a:cubicBezTo>
                    <a:pt x="16" y="637"/>
                    <a:pt x="13" y="640"/>
                    <a:pt x="8" y="640"/>
                  </a:cubicBezTo>
                  <a:cubicBezTo>
                    <a:pt x="4" y="640"/>
                    <a:pt x="0" y="637"/>
                    <a:pt x="0" y="632"/>
                  </a:cubicBezTo>
                  <a:lnTo>
                    <a:pt x="0" y="584"/>
                  </a:lnTo>
                  <a:cubicBezTo>
                    <a:pt x="0" y="580"/>
                    <a:pt x="4" y="576"/>
                    <a:pt x="8" y="576"/>
                  </a:cubicBezTo>
                  <a:cubicBezTo>
                    <a:pt x="13" y="576"/>
                    <a:pt x="16" y="580"/>
                    <a:pt x="16" y="584"/>
                  </a:cubicBezTo>
                  <a:close/>
                  <a:moveTo>
                    <a:pt x="16" y="680"/>
                  </a:moveTo>
                  <a:lnTo>
                    <a:pt x="16" y="728"/>
                  </a:lnTo>
                  <a:cubicBezTo>
                    <a:pt x="16" y="733"/>
                    <a:pt x="13" y="736"/>
                    <a:pt x="8" y="736"/>
                  </a:cubicBezTo>
                  <a:cubicBezTo>
                    <a:pt x="4" y="736"/>
                    <a:pt x="0" y="733"/>
                    <a:pt x="0" y="728"/>
                  </a:cubicBezTo>
                  <a:lnTo>
                    <a:pt x="0" y="680"/>
                  </a:lnTo>
                  <a:cubicBezTo>
                    <a:pt x="0" y="676"/>
                    <a:pt x="4" y="672"/>
                    <a:pt x="8" y="672"/>
                  </a:cubicBezTo>
                  <a:cubicBezTo>
                    <a:pt x="13" y="672"/>
                    <a:pt x="16" y="676"/>
                    <a:pt x="16" y="680"/>
                  </a:cubicBezTo>
                  <a:close/>
                  <a:moveTo>
                    <a:pt x="16" y="776"/>
                  </a:moveTo>
                  <a:lnTo>
                    <a:pt x="16" y="824"/>
                  </a:lnTo>
                  <a:cubicBezTo>
                    <a:pt x="16" y="829"/>
                    <a:pt x="13" y="832"/>
                    <a:pt x="8" y="832"/>
                  </a:cubicBezTo>
                  <a:cubicBezTo>
                    <a:pt x="4" y="832"/>
                    <a:pt x="0" y="829"/>
                    <a:pt x="0" y="824"/>
                  </a:cubicBezTo>
                  <a:lnTo>
                    <a:pt x="0" y="776"/>
                  </a:lnTo>
                  <a:cubicBezTo>
                    <a:pt x="0" y="772"/>
                    <a:pt x="4" y="768"/>
                    <a:pt x="8" y="768"/>
                  </a:cubicBezTo>
                  <a:cubicBezTo>
                    <a:pt x="13" y="768"/>
                    <a:pt x="16" y="772"/>
                    <a:pt x="16" y="776"/>
                  </a:cubicBezTo>
                  <a:close/>
                  <a:moveTo>
                    <a:pt x="16" y="872"/>
                  </a:moveTo>
                  <a:lnTo>
                    <a:pt x="16" y="920"/>
                  </a:lnTo>
                  <a:cubicBezTo>
                    <a:pt x="16" y="925"/>
                    <a:pt x="13" y="928"/>
                    <a:pt x="8" y="928"/>
                  </a:cubicBezTo>
                  <a:cubicBezTo>
                    <a:pt x="4" y="928"/>
                    <a:pt x="0" y="925"/>
                    <a:pt x="0" y="920"/>
                  </a:cubicBezTo>
                  <a:lnTo>
                    <a:pt x="0" y="872"/>
                  </a:lnTo>
                  <a:cubicBezTo>
                    <a:pt x="0" y="868"/>
                    <a:pt x="4" y="864"/>
                    <a:pt x="8" y="864"/>
                  </a:cubicBezTo>
                  <a:cubicBezTo>
                    <a:pt x="13" y="864"/>
                    <a:pt x="16" y="868"/>
                    <a:pt x="16" y="872"/>
                  </a:cubicBezTo>
                  <a:close/>
                  <a:moveTo>
                    <a:pt x="16" y="968"/>
                  </a:moveTo>
                  <a:lnTo>
                    <a:pt x="16" y="1016"/>
                  </a:lnTo>
                  <a:cubicBezTo>
                    <a:pt x="16" y="1021"/>
                    <a:pt x="13" y="1024"/>
                    <a:pt x="8" y="1024"/>
                  </a:cubicBezTo>
                  <a:cubicBezTo>
                    <a:pt x="4" y="1024"/>
                    <a:pt x="0" y="1021"/>
                    <a:pt x="0" y="1016"/>
                  </a:cubicBezTo>
                  <a:lnTo>
                    <a:pt x="0" y="968"/>
                  </a:lnTo>
                  <a:cubicBezTo>
                    <a:pt x="0" y="964"/>
                    <a:pt x="4" y="960"/>
                    <a:pt x="8" y="960"/>
                  </a:cubicBezTo>
                  <a:cubicBezTo>
                    <a:pt x="13" y="960"/>
                    <a:pt x="16" y="964"/>
                    <a:pt x="16" y="968"/>
                  </a:cubicBezTo>
                  <a:close/>
                  <a:moveTo>
                    <a:pt x="16" y="1064"/>
                  </a:moveTo>
                  <a:lnTo>
                    <a:pt x="16" y="1112"/>
                  </a:lnTo>
                  <a:cubicBezTo>
                    <a:pt x="16" y="1117"/>
                    <a:pt x="13" y="1120"/>
                    <a:pt x="8" y="1120"/>
                  </a:cubicBezTo>
                  <a:cubicBezTo>
                    <a:pt x="4" y="1120"/>
                    <a:pt x="0" y="1117"/>
                    <a:pt x="0" y="1112"/>
                  </a:cubicBezTo>
                  <a:lnTo>
                    <a:pt x="0" y="1064"/>
                  </a:lnTo>
                  <a:cubicBezTo>
                    <a:pt x="0" y="1060"/>
                    <a:pt x="4" y="1056"/>
                    <a:pt x="8" y="1056"/>
                  </a:cubicBezTo>
                  <a:cubicBezTo>
                    <a:pt x="13" y="1056"/>
                    <a:pt x="16" y="1060"/>
                    <a:pt x="16" y="1064"/>
                  </a:cubicBezTo>
                  <a:close/>
                  <a:moveTo>
                    <a:pt x="16" y="1160"/>
                  </a:moveTo>
                  <a:lnTo>
                    <a:pt x="16" y="1208"/>
                  </a:lnTo>
                  <a:cubicBezTo>
                    <a:pt x="16" y="1213"/>
                    <a:pt x="13" y="1216"/>
                    <a:pt x="8" y="1216"/>
                  </a:cubicBezTo>
                  <a:cubicBezTo>
                    <a:pt x="4" y="1216"/>
                    <a:pt x="0" y="1213"/>
                    <a:pt x="0" y="1208"/>
                  </a:cubicBezTo>
                  <a:lnTo>
                    <a:pt x="0" y="1160"/>
                  </a:lnTo>
                  <a:cubicBezTo>
                    <a:pt x="0" y="1156"/>
                    <a:pt x="4" y="1152"/>
                    <a:pt x="8" y="1152"/>
                  </a:cubicBezTo>
                  <a:cubicBezTo>
                    <a:pt x="13" y="1152"/>
                    <a:pt x="16" y="1156"/>
                    <a:pt x="16" y="1160"/>
                  </a:cubicBezTo>
                  <a:close/>
                  <a:moveTo>
                    <a:pt x="16" y="1256"/>
                  </a:moveTo>
                  <a:lnTo>
                    <a:pt x="16" y="1304"/>
                  </a:lnTo>
                  <a:cubicBezTo>
                    <a:pt x="16" y="1309"/>
                    <a:pt x="13" y="1312"/>
                    <a:pt x="8" y="1312"/>
                  </a:cubicBezTo>
                  <a:cubicBezTo>
                    <a:pt x="4" y="1312"/>
                    <a:pt x="0" y="1309"/>
                    <a:pt x="0" y="1304"/>
                  </a:cubicBezTo>
                  <a:lnTo>
                    <a:pt x="0" y="1256"/>
                  </a:lnTo>
                  <a:cubicBezTo>
                    <a:pt x="0" y="1252"/>
                    <a:pt x="4" y="1248"/>
                    <a:pt x="8" y="1248"/>
                  </a:cubicBezTo>
                  <a:cubicBezTo>
                    <a:pt x="13" y="1248"/>
                    <a:pt x="16" y="1252"/>
                    <a:pt x="16" y="1256"/>
                  </a:cubicBezTo>
                  <a:close/>
                  <a:moveTo>
                    <a:pt x="16" y="1352"/>
                  </a:moveTo>
                  <a:lnTo>
                    <a:pt x="16" y="1400"/>
                  </a:lnTo>
                  <a:cubicBezTo>
                    <a:pt x="16" y="1405"/>
                    <a:pt x="13" y="1408"/>
                    <a:pt x="8" y="1408"/>
                  </a:cubicBezTo>
                  <a:cubicBezTo>
                    <a:pt x="4" y="1408"/>
                    <a:pt x="0" y="1405"/>
                    <a:pt x="0" y="1400"/>
                  </a:cubicBezTo>
                  <a:lnTo>
                    <a:pt x="0" y="1352"/>
                  </a:lnTo>
                  <a:cubicBezTo>
                    <a:pt x="0" y="1348"/>
                    <a:pt x="4" y="1344"/>
                    <a:pt x="8" y="1344"/>
                  </a:cubicBezTo>
                  <a:cubicBezTo>
                    <a:pt x="13" y="1344"/>
                    <a:pt x="16" y="1348"/>
                    <a:pt x="16" y="1352"/>
                  </a:cubicBezTo>
                  <a:close/>
                  <a:moveTo>
                    <a:pt x="16" y="1448"/>
                  </a:moveTo>
                  <a:lnTo>
                    <a:pt x="16" y="1496"/>
                  </a:lnTo>
                  <a:cubicBezTo>
                    <a:pt x="16" y="1501"/>
                    <a:pt x="13" y="1504"/>
                    <a:pt x="8" y="1504"/>
                  </a:cubicBezTo>
                  <a:cubicBezTo>
                    <a:pt x="4" y="1504"/>
                    <a:pt x="0" y="1501"/>
                    <a:pt x="0" y="1496"/>
                  </a:cubicBezTo>
                  <a:lnTo>
                    <a:pt x="0" y="1448"/>
                  </a:lnTo>
                  <a:cubicBezTo>
                    <a:pt x="0" y="1444"/>
                    <a:pt x="4" y="1440"/>
                    <a:pt x="8" y="1440"/>
                  </a:cubicBezTo>
                  <a:cubicBezTo>
                    <a:pt x="13" y="1440"/>
                    <a:pt x="16" y="1444"/>
                    <a:pt x="16" y="1448"/>
                  </a:cubicBezTo>
                  <a:close/>
                  <a:moveTo>
                    <a:pt x="16" y="1544"/>
                  </a:moveTo>
                  <a:lnTo>
                    <a:pt x="16" y="1592"/>
                  </a:lnTo>
                  <a:cubicBezTo>
                    <a:pt x="16" y="1597"/>
                    <a:pt x="13" y="1600"/>
                    <a:pt x="8" y="1600"/>
                  </a:cubicBezTo>
                  <a:cubicBezTo>
                    <a:pt x="4" y="1600"/>
                    <a:pt x="0" y="1597"/>
                    <a:pt x="0" y="1592"/>
                  </a:cubicBezTo>
                  <a:lnTo>
                    <a:pt x="0" y="1544"/>
                  </a:lnTo>
                  <a:cubicBezTo>
                    <a:pt x="0" y="1540"/>
                    <a:pt x="4" y="1536"/>
                    <a:pt x="8" y="1536"/>
                  </a:cubicBezTo>
                  <a:cubicBezTo>
                    <a:pt x="13" y="1536"/>
                    <a:pt x="16" y="1540"/>
                    <a:pt x="16" y="1544"/>
                  </a:cubicBezTo>
                  <a:close/>
                  <a:moveTo>
                    <a:pt x="16" y="1640"/>
                  </a:moveTo>
                  <a:lnTo>
                    <a:pt x="16" y="1688"/>
                  </a:lnTo>
                  <a:cubicBezTo>
                    <a:pt x="16" y="1693"/>
                    <a:pt x="13" y="1696"/>
                    <a:pt x="8" y="1696"/>
                  </a:cubicBezTo>
                  <a:cubicBezTo>
                    <a:pt x="4" y="1696"/>
                    <a:pt x="0" y="1693"/>
                    <a:pt x="0" y="1688"/>
                  </a:cubicBezTo>
                  <a:lnTo>
                    <a:pt x="0" y="1640"/>
                  </a:lnTo>
                  <a:cubicBezTo>
                    <a:pt x="0" y="1636"/>
                    <a:pt x="4" y="1632"/>
                    <a:pt x="8" y="1632"/>
                  </a:cubicBezTo>
                  <a:cubicBezTo>
                    <a:pt x="13" y="1632"/>
                    <a:pt x="16" y="1636"/>
                    <a:pt x="16" y="1640"/>
                  </a:cubicBezTo>
                  <a:close/>
                  <a:moveTo>
                    <a:pt x="16" y="1736"/>
                  </a:moveTo>
                  <a:lnTo>
                    <a:pt x="16" y="1784"/>
                  </a:lnTo>
                  <a:cubicBezTo>
                    <a:pt x="16" y="1789"/>
                    <a:pt x="13" y="1792"/>
                    <a:pt x="8" y="1792"/>
                  </a:cubicBezTo>
                  <a:cubicBezTo>
                    <a:pt x="4" y="1792"/>
                    <a:pt x="0" y="1789"/>
                    <a:pt x="0" y="1784"/>
                  </a:cubicBezTo>
                  <a:lnTo>
                    <a:pt x="0" y="1736"/>
                  </a:lnTo>
                  <a:cubicBezTo>
                    <a:pt x="0" y="1732"/>
                    <a:pt x="4" y="1728"/>
                    <a:pt x="8" y="1728"/>
                  </a:cubicBezTo>
                  <a:cubicBezTo>
                    <a:pt x="13" y="1728"/>
                    <a:pt x="16" y="1732"/>
                    <a:pt x="16" y="1736"/>
                  </a:cubicBezTo>
                  <a:close/>
                  <a:moveTo>
                    <a:pt x="16" y="1832"/>
                  </a:moveTo>
                  <a:lnTo>
                    <a:pt x="16" y="1880"/>
                  </a:lnTo>
                  <a:cubicBezTo>
                    <a:pt x="16" y="1885"/>
                    <a:pt x="13" y="1888"/>
                    <a:pt x="8" y="1888"/>
                  </a:cubicBezTo>
                  <a:cubicBezTo>
                    <a:pt x="4" y="1888"/>
                    <a:pt x="0" y="1885"/>
                    <a:pt x="0" y="1880"/>
                  </a:cubicBezTo>
                  <a:lnTo>
                    <a:pt x="0" y="1832"/>
                  </a:lnTo>
                  <a:cubicBezTo>
                    <a:pt x="0" y="1828"/>
                    <a:pt x="4" y="1824"/>
                    <a:pt x="8" y="1824"/>
                  </a:cubicBezTo>
                  <a:cubicBezTo>
                    <a:pt x="13" y="1824"/>
                    <a:pt x="16" y="1828"/>
                    <a:pt x="16" y="1832"/>
                  </a:cubicBezTo>
                  <a:close/>
                  <a:moveTo>
                    <a:pt x="16" y="1928"/>
                  </a:moveTo>
                  <a:lnTo>
                    <a:pt x="16" y="1976"/>
                  </a:lnTo>
                  <a:cubicBezTo>
                    <a:pt x="16" y="1981"/>
                    <a:pt x="13" y="1984"/>
                    <a:pt x="8" y="1984"/>
                  </a:cubicBezTo>
                  <a:cubicBezTo>
                    <a:pt x="4" y="1984"/>
                    <a:pt x="0" y="1981"/>
                    <a:pt x="0" y="1976"/>
                  </a:cubicBezTo>
                  <a:lnTo>
                    <a:pt x="0" y="1928"/>
                  </a:lnTo>
                  <a:cubicBezTo>
                    <a:pt x="0" y="1924"/>
                    <a:pt x="4" y="1920"/>
                    <a:pt x="8" y="1920"/>
                  </a:cubicBezTo>
                  <a:cubicBezTo>
                    <a:pt x="13" y="1920"/>
                    <a:pt x="16" y="1924"/>
                    <a:pt x="16" y="1928"/>
                  </a:cubicBezTo>
                  <a:close/>
                  <a:moveTo>
                    <a:pt x="16" y="2024"/>
                  </a:moveTo>
                  <a:lnTo>
                    <a:pt x="16" y="2072"/>
                  </a:lnTo>
                  <a:cubicBezTo>
                    <a:pt x="16" y="2077"/>
                    <a:pt x="13" y="2080"/>
                    <a:pt x="8" y="2080"/>
                  </a:cubicBezTo>
                  <a:cubicBezTo>
                    <a:pt x="4" y="2080"/>
                    <a:pt x="0" y="2077"/>
                    <a:pt x="0" y="2072"/>
                  </a:cubicBezTo>
                  <a:lnTo>
                    <a:pt x="0" y="2024"/>
                  </a:lnTo>
                  <a:cubicBezTo>
                    <a:pt x="0" y="2020"/>
                    <a:pt x="4" y="2016"/>
                    <a:pt x="8" y="2016"/>
                  </a:cubicBezTo>
                  <a:cubicBezTo>
                    <a:pt x="13" y="2016"/>
                    <a:pt x="16" y="2020"/>
                    <a:pt x="16" y="2024"/>
                  </a:cubicBezTo>
                  <a:close/>
                  <a:moveTo>
                    <a:pt x="16" y="2120"/>
                  </a:moveTo>
                  <a:lnTo>
                    <a:pt x="16" y="2168"/>
                  </a:lnTo>
                  <a:cubicBezTo>
                    <a:pt x="16" y="2173"/>
                    <a:pt x="13" y="2176"/>
                    <a:pt x="8" y="2176"/>
                  </a:cubicBezTo>
                  <a:cubicBezTo>
                    <a:pt x="4" y="2176"/>
                    <a:pt x="0" y="2173"/>
                    <a:pt x="0" y="2168"/>
                  </a:cubicBezTo>
                  <a:lnTo>
                    <a:pt x="0" y="2120"/>
                  </a:lnTo>
                  <a:cubicBezTo>
                    <a:pt x="0" y="2116"/>
                    <a:pt x="4" y="2112"/>
                    <a:pt x="8" y="2112"/>
                  </a:cubicBezTo>
                  <a:cubicBezTo>
                    <a:pt x="13" y="2112"/>
                    <a:pt x="16" y="2116"/>
                    <a:pt x="16" y="2120"/>
                  </a:cubicBezTo>
                  <a:close/>
                  <a:moveTo>
                    <a:pt x="16" y="2216"/>
                  </a:moveTo>
                  <a:lnTo>
                    <a:pt x="16" y="2264"/>
                  </a:lnTo>
                  <a:cubicBezTo>
                    <a:pt x="16" y="2269"/>
                    <a:pt x="13" y="2272"/>
                    <a:pt x="8" y="2272"/>
                  </a:cubicBezTo>
                  <a:cubicBezTo>
                    <a:pt x="4" y="2272"/>
                    <a:pt x="0" y="2269"/>
                    <a:pt x="0" y="2264"/>
                  </a:cubicBezTo>
                  <a:lnTo>
                    <a:pt x="0" y="2216"/>
                  </a:lnTo>
                  <a:cubicBezTo>
                    <a:pt x="0" y="2212"/>
                    <a:pt x="4" y="2208"/>
                    <a:pt x="8" y="2208"/>
                  </a:cubicBezTo>
                  <a:cubicBezTo>
                    <a:pt x="13" y="2208"/>
                    <a:pt x="16" y="2212"/>
                    <a:pt x="16" y="2216"/>
                  </a:cubicBezTo>
                  <a:close/>
                  <a:moveTo>
                    <a:pt x="16" y="2312"/>
                  </a:moveTo>
                  <a:lnTo>
                    <a:pt x="16" y="2360"/>
                  </a:lnTo>
                  <a:cubicBezTo>
                    <a:pt x="16" y="2365"/>
                    <a:pt x="13" y="2368"/>
                    <a:pt x="8" y="2368"/>
                  </a:cubicBezTo>
                  <a:cubicBezTo>
                    <a:pt x="4" y="2368"/>
                    <a:pt x="0" y="2365"/>
                    <a:pt x="0" y="2360"/>
                  </a:cubicBezTo>
                  <a:lnTo>
                    <a:pt x="0" y="2312"/>
                  </a:lnTo>
                  <a:cubicBezTo>
                    <a:pt x="0" y="2308"/>
                    <a:pt x="4" y="2304"/>
                    <a:pt x="8" y="2304"/>
                  </a:cubicBezTo>
                  <a:cubicBezTo>
                    <a:pt x="13" y="2304"/>
                    <a:pt x="16" y="2308"/>
                    <a:pt x="16" y="2312"/>
                  </a:cubicBezTo>
                  <a:close/>
                  <a:moveTo>
                    <a:pt x="16" y="2408"/>
                  </a:moveTo>
                  <a:lnTo>
                    <a:pt x="16" y="2456"/>
                  </a:lnTo>
                  <a:cubicBezTo>
                    <a:pt x="16" y="2461"/>
                    <a:pt x="13" y="2464"/>
                    <a:pt x="8" y="2464"/>
                  </a:cubicBezTo>
                  <a:cubicBezTo>
                    <a:pt x="4" y="2464"/>
                    <a:pt x="0" y="2461"/>
                    <a:pt x="0" y="2456"/>
                  </a:cubicBezTo>
                  <a:lnTo>
                    <a:pt x="0" y="2408"/>
                  </a:lnTo>
                  <a:cubicBezTo>
                    <a:pt x="0" y="2404"/>
                    <a:pt x="4" y="2400"/>
                    <a:pt x="8" y="2400"/>
                  </a:cubicBezTo>
                  <a:cubicBezTo>
                    <a:pt x="13" y="2400"/>
                    <a:pt x="16" y="2404"/>
                    <a:pt x="16" y="2408"/>
                  </a:cubicBezTo>
                  <a:close/>
                  <a:moveTo>
                    <a:pt x="16" y="2504"/>
                  </a:moveTo>
                  <a:lnTo>
                    <a:pt x="16" y="2552"/>
                  </a:lnTo>
                  <a:cubicBezTo>
                    <a:pt x="16" y="2557"/>
                    <a:pt x="13" y="2560"/>
                    <a:pt x="8" y="2560"/>
                  </a:cubicBezTo>
                  <a:cubicBezTo>
                    <a:pt x="4" y="2560"/>
                    <a:pt x="0" y="2557"/>
                    <a:pt x="0" y="2552"/>
                  </a:cubicBezTo>
                  <a:lnTo>
                    <a:pt x="0" y="2504"/>
                  </a:lnTo>
                  <a:cubicBezTo>
                    <a:pt x="0" y="2500"/>
                    <a:pt x="4" y="2496"/>
                    <a:pt x="8" y="2496"/>
                  </a:cubicBezTo>
                  <a:cubicBezTo>
                    <a:pt x="13" y="2496"/>
                    <a:pt x="16" y="2500"/>
                    <a:pt x="16" y="2504"/>
                  </a:cubicBezTo>
                  <a:close/>
                  <a:moveTo>
                    <a:pt x="16" y="2600"/>
                  </a:moveTo>
                  <a:lnTo>
                    <a:pt x="16" y="2648"/>
                  </a:lnTo>
                  <a:cubicBezTo>
                    <a:pt x="16" y="2653"/>
                    <a:pt x="13" y="2656"/>
                    <a:pt x="8" y="2656"/>
                  </a:cubicBezTo>
                  <a:cubicBezTo>
                    <a:pt x="4" y="2656"/>
                    <a:pt x="0" y="2653"/>
                    <a:pt x="0" y="2648"/>
                  </a:cubicBezTo>
                  <a:lnTo>
                    <a:pt x="0" y="2600"/>
                  </a:lnTo>
                  <a:cubicBezTo>
                    <a:pt x="0" y="2596"/>
                    <a:pt x="4" y="2592"/>
                    <a:pt x="8" y="2592"/>
                  </a:cubicBezTo>
                  <a:cubicBezTo>
                    <a:pt x="13" y="2592"/>
                    <a:pt x="16" y="2596"/>
                    <a:pt x="16" y="260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0102" name="Freeform 71"/>
            <p:cNvSpPr>
              <a:spLocks/>
            </p:cNvSpPr>
            <p:nvPr/>
          </p:nvSpPr>
          <p:spPr bwMode="auto">
            <a:xfrm>
              <a:off x="318" y="967"/>
              <a:ext cx="76" cy="63"/>
            </a:xfrm>
            <a:custGeom>
              <a:avLst/>
              <a:gdLst>
                <a:gd name="T0" fmla="*/ 69 w 138"/>
                <a:gd name="T1" fmla="*/ 0 h 139"/>
                <a:gd name="T2" fmla="*/ 138 w 138"/>
                <a:gd name="T3" fmla="*/ 139 h 139"/>
                <a:gd name="T4" fmla="*/ 0 w 138"/>
                <a:gd name="T5" fmla="*/ 139 h 139"/>
                <a:gd name="T6" fmla="*/ 69 w 138"/>
                <a:gd name="T7" fmla="*/ 0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139"/>
                <a:gd name="T14" fmla="*/ 138 w 138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139">
                  <a:moveTo>
                    <a:pt x="69" y="0"/>
                  </a:moveTo>
                  <a:lnTo>
                    <a:pt x="138" y="139"/>
                  </a:lnTo>
                  <a:cubicBezTo>
                    <a:pt x="95" y="117"/>
                    <a:pt x="44" y="117"/>
                    <a:pt x="0" y="139"/>
                  </a:cubicBezTo>
                  <a:lnTo>
                    <a:pt x="69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0103" name="Freeform 72"/>
            <p:cNvSpPr>
              <a:spLocks/>
            </p:cNvSpPr>
            <p:nvPr/>
          </p:nvSpPr>
          <p:spPr bwMode="auto">
            <a:xfrm>
              <a:off x="318" y="2208"/>
              <a:ext cx="76" cy="61"/>
            </a:xfrm>
            <a:custGeom>
              <a:avLst/>
              <a:gdLst>
                <a:gd name="T0" fmla="*/ 69 w 138"/>
                <a:gd name="T1" fmla="*/ 138 h 138"/>
                <a:gd name="T2" fmla="*/ 0 w 138"/>
                <a:gd name="T3" fmla="*/ 0 h 138"/>
                <a:gd name="T4" fmla="*/ 138 w 138"/>
                <a:gd name="T5" fmla="*/ 0 h 138"/>
                <a:gd name="T6" fmla="*/ 138 w 138"/>
                <a:gd name="T7" fmla="*/ 0 h 138"/>
                <a:gd name="T8" fmla="*/ 69 w 138"/>
                <a:gd name="T9" fmla="*/ 138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38"/>
                <a:gd name="T17" fmla="*/ 138 w 138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38">
                  <a:moveTo>
                    <a:pt x="69" y="138"/>
                  </a:moveTo>
                  <a:lnTo>
                    <a:pt x="0" y="0"/>
                  </a:lnTo>
                  <a:cubicBezTo>
                    <a:pt x="44" y="22"/>
                    <a:pt x="95" y="22"/>
                    <a:pt x="138" y="0"/>
                  </a:cubicBezTo>
                  <a:lnTo>
                    <a:pt x="69" y="13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0104" name="Rectangle 73"/>
            <p:cNvSpPr>
              <a:spLocks noChangeArrowheads="1"/>
            </p:cNvSpPr>
            <p:nvPr/>
          </p:nvSpPr>
          <p:spPr bwMode="auto">
            <a:xfrm>
              <a:off x="145" y="1289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固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00105" name="Rectangle 74"/>
            <p:cNvSpPr>
              <a:spLocks noChangeArrowheads="1"/>
            </p:cNvSpPr>
            <p:nvPr/>
          </p:nvSpPr>
          <p:spPr bwMode="auto">
            <a:xfrm>
              <a:off x="145" y="1405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定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00106" name="Rectangle 75"/>
            <p:cNvSpPr>
              <a:spLocks noChangeArrowheads="1"/>
            </p:cNvSpPr>
            <p:nvPr/>
          </p:nvSpPr>
          <p:spPr bwMode="auto">
            <a:xfrm>
              <a:off x="145" y="1521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长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00107" name="Rectangle 76"/>
            <p:cNvSpPr>
              <a:spLocks noChangeArrowheads="1"/>
            </p:cNvSpPr>
            <p:nvPr/>
          </p:nvSpPr>
          <p:spPr bwMode="auto">
            <a:xfrm>
              <a:off x="145" y="1629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度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00108" name="Rectangle 77"/>
            <p:cNvSpPr>
              <a:spLocks noChangeArrowheads="1"/>
            </p:cNvSpPr>
            <p:nvPr/>
          </p:nvSpPr>
          <p:spPr bwMode="auto">
            <a:xfrm>
              <a:off x="145" y="1745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部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00109" name="Rectangle 78"/>
            <p:cNvSpPr>
              <a:spLocks noChangeArrowheads="1"/>
            </p:cNvSpPr>
            <p:nvPr/>
          </p:nvSpPr>
          <p:spPr bwMode="auto">
            <a:xfrm>
              <a:off x="145" y="1861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分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00110" name="Freeform 79"/>
            <p:cNvSpPr>
              <a:spLocks noEditPoints="1"/>
            </p:cNvSpPr>
            <p:nvPr/>
          </p:nvSpPr>
          <p:spPr bwMode="auto">
            <a:xfrm>
              <a:off x="36" y="2527"/>
              <a:ext cx="510" cy="7"/>
            </a:xfrm>
            <a:custGeom>
              <a:avLst/>
              <a:gdLst>
                <a:gd name="T0" fmla="*/ 56 w 928"/>
                <a:gd name="T1" fmla="*/ 0 h 16"/>
                <a:gd name="T2" fmla="*/ 56 w 928"/>
                <a:gd name="T3" fmla="*/ 16 h 16"/>
                <a:gd name="T4" fmla="*/ 0 w 928"/>
                <a:gd name="T5" fmla="*/ 8 h 16"/>
                <a:gd name="T6" fmla="*/ 104 w 928"/>
                <a:gd name="T7" fmla="*/ 0 h 16"/>
                <a:gd name="T8" fmla="*/ 160 w 928"/>
                <a:gd name="T9" fmla="*/ 8 h 16"/>
                <a:gd name="T10" fmla="*/ 104 w 928"/>
                <a:gd name="T11" fmla="*/ 16 h 16"/>
                <a:gd name="T12" fmla="*/ 104 w 928"/>
                <a:gd name="T13" fmla="*/ 0 h 16"/>
                <a:gd name="T14" fmla="*/ 248 w 928"/>
                <a:gd name="T15" fmla="*/ 0 h 16"/>
                <a:gd name="T16" fmla="*/ 248 w 928"/>
                <a:gd name="T17" fmla="*/ 16 h 16"/>
                <a:gd name="T18" fmla="*/ 192 w 928"/>
                <a:gd name="T19" fmla="*/ 8 h 16"/>
                <a:gd name="T20" fmla="*/ 296 w 928"/>
                <a:gd name="T21" fmla="*/ 0 h 16"/>
                <a:gd name="T22" fmla="*/ 352 w 928"/>
                <a:gd name="T23" fmla="*/ 8 h 16"/>
                <a:gd name="T24" fmla="*/ 296 w 928"/>
                <a:gd name="T25" fmla="*/ 16 h 16"/>
                <a:gd name="T26" fmla="*/ 296 w 928"/>
                <a:gd name="T27" fmla="*/ 0 h 16"/>
                <a:gd name="T28" fmla="*/ 440 w 928"/>
                <a:gd name="T29" fmla="*/ 0 h 16"/>
                <a:gd name="T30" fmla="*/ 440 w 928"/>
                <a:gd name="T31" fmla="*/ 16 h 16"/>
                <a:gd name="T32" fmla="*/ 384 w 928"/>
                <a:gd name="T33" fmla="*/ 8 h 16"/>
                <a:gd name="T34" fmla="*/ 488 w 928"/>
                <a:gd name="T35" fmla="*/ 0 h 16"/>
                <a:gd name="T36" fmla="*/ 544 w 928"/>
                <a:gd name="T37" fmla="*/ 8 h 16"/>
                <a:gd name="T38" fmla="*/ 488 w 928"/>
                <a:gd name="T39" fmla="*/ 16 h 16"/>
                <a:gd name="T40" fmla="*/ 488 w 928"/>
                <a:gd name="T41" fmla="*/ 0 h 16"/>
                <a:gd name="T42" fmla="*/ 632 w 928"/>
                <a:gd name="T43" fmla="*/ 0 h 16"/>
                <a:gd name="T44" fmla="*/ 632 w 928"/>
                <a:gd name="T45" fmla="*/ 16 h 16"/>
                <a:gd name="T46" fmla="*/ 576 w 928"/>
                <a:gd name="T47" fmla="*/ 8 h 16"/>
                <a:gd name="T48" fmla="*/ 680 w 928"/>
                <a:gd name="T49" fmla="*/ 0 h 16"/>
                <a:gd name="T50" fmla="*/ 736 w 928"/>
                <a:gd name="T51" fmla="*/ 8 h 16"/>
                <a:gd name="T52" fmla="*/ 680 w 928"/>
                <a:gd name="T53" fmla="*/ 16 h 16"/>
                <a:gd name="T54" fmla="*/ 680 w 928"/>
                <a:gd name="T55" fmla="*/ 0 h 16"/>
                <a:gd name="T56" fmla="*/ 824 w 928"/>
                <a:gd name="T57" fmla="*/ 0 h 16"/>
                <a:gd name="T58" fmla="*/ 824 w 928"/>
                <a:gd name="T59" fmla="*/ 16 h 16"/>
                <a:gd name="T60" fmla="*/ 768 w 928"/>
                <a:gd name="T61" fmla="*/ 8 h 16"/>
                <a:gd name="T62" fmla="*/ 872 w 928"/>
                <a:gd name="T63" fmla="*/ 0 h 16"/>
                <a:gd name="T64" fmla="*/ 928 w 928"/>
                <a:gd name="T65" fmla="*/ 8 h 16"/>
                <a:gd name="T66" fmla="*/ 872 w 928"/>
                <a:gd name="T67" fmla="*/ 16 h 16"/>
                <a:gd name="T68" fmla="*/ 872 w 928"/>
                <a:gd name="T69" fmla="*/ 0 h 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28"/>
                <a:gd name="T106" fmla="*/ 0 h 16"/>
                <a:gd name="T107" fmla="*/ 928 w 928"/>
                <a:gd name="T108" fmla="*/ 16 h 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28" h="16">
                  <a:moveTo>
                    <a:pt x="8" y="0"/>
                  </a:moveTo>
                  <a:lnTo>
                    <a:pt x="56" y="0"/>
                  </a:lnTo>
                  <a:cubicBezTo>
                    <a:pt x="61" y="0"/>
                    <a:pt x="64" y="4"/>
                    <a:pt x="64" y="8"/>
                  </a:cubicBezTo>
                  <a:cubicBezTo>
                    <a:pt x="64" y="13"/>
                    <a:pt x="61" y="16"/>
                    <a:pt x="56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04" y="0"/>
                  </a:moveTo>
                  <a:lnTo>
                    <a:pt x="152" y="0"/>
                  </a:lnTo>
                  <a:cubicBezTo>
                    <a:pt x="157" y="0"/>
                    <a:pt x="160" y="4"/>
                    <a:pt x="160" y="8"/>
                  </a:cubicBezTo>
                  <a:cubicBezTo>
                    <a:pt x="160" y="13"/>
                    <a:pt x="157" y="16"/>
                    <a:pt x="152" y="16"/>
                  </a:cubicBezTo>
                  <a:lnTo>
                    <a:pt x="104" y="16"/>
                  </a:lnTo>
                  <a:cubicBezTo>
                    <a:pt x="100" y="16"/>
                    <a:pt x="96" y="13"/>
                    <a:pt x="96" y="8"/>
                  </a:cubicBezTo>
                  <a:cubicBezTo>
                    <a:pt x="96" y="4"/>
                    <a:pt x="100" y="0"/>
                    <a:pt x="104" y="0"/>
                  </a:cubicBezTo>
                  <a:close/>
                  <a:moveTo>
                    <a:pt x="200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200" y="16"/>
                  </a:lnTo>
                  <a:cubicBezTo>
                    <a:pt x="196" y="16"/>
                    <a:pt x="192" y="13"/>
                    <a:pt x="192" y="8"/>
                  </a:cubicBezTo>
                  <a:cubicBezTo>
                    <a:pt x="192" y="4"/>
                    <a:pt x="196" y="0"/>
                    <a:pt x="200" y="0"/>
                  </a:cubicBezTo>
                  <a:close/>
                  <a:moveTo>
                    <a:pt x="296" y="0"/>
                  </a:moveTo>
                  <a:lnTo>
                    <a:pt x="344" y="0"/>
                  </a:lnTo>
                  <a:cubicBezTo>
                    <a:pt x="349" y="0"/>
                    <a:pt x="352" y="4"/>
                    <a:pt x="352" y="8"/>
                  </a:cubicBezTo>
                  <a:cubicBezTo>
                    <a:pt x="352" y="13"/>
                    <a:pt x="349" y="16"/>
                    <a:pt x="344" y="16"/>
                  </a:cubicBezTo>
                  <a:lnTo>
                    <a:pt x="296" y="16"/>
                  </a:lnTo>
                  <a:cubicBezTo>
                    <a:pt x="292" y="16"/>
                    <a:pt x="288" y="13"/>
                    <a:pt x="288" y="8"/>
                  </a:cubicBezTo>
                  <a:cubicBezTo>
                    <a:pt x="288" y="4"/>
                    <a:pt x="292" y="0"/>
                    <a:pt x="296" y="0"/>
                  </a:cubicBezTo>
                  <a:close/>
                  <a:moveTo>
                    <a:pt x="392" y="0"/>
                  </a:moveTo>
                  <a:lnTo>
                    <a:pt x="440" y="0"/>
                  </a:lnTo>
                  <a:cubicBezTo>
                    <a:pt x="445" y="0"/>
                    <a:pt x="448" y="4"/>
                    <a:pt x="448" y="8"/>
                  </a:cubicBezTo>
                  <a:cubicBezTo>
                    <a:pt x="448" y="13"/>
                    <a:pt x="445" y="16"/>
                    <a:pt x="440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488" y="0"/>
                  </a:moveTo>
                  <a:lnTo>
                    <a:pt x="536" y="0"/>
                  </a:lnTo>
                  <a:cubicBezTo>
                    <a:pt x="541" y="0"/>
                    <a:pt x="544" y="4"/>
                    <a:pt x="544" y="8"/>
                  </a:cubicBezTo>
                  <a:cubicBezTo>
                    <a:pt x="544" y="13"/>
                    <a:pt x="541" y="16"/>
                    <a:pt x="536" y="16"/>
                  </a:cubicBezTo>
                  <a:lnTo>
                    <a:pt x="488" y="16"/>
                  </a:lnTo>
                  <a:cubicBezTo>
                    <a:pt x="484" y="16"/>
                    <a:pt x="480" y="13"/>
                    <a:pt x="480" y="8"/>
                  </a:cubicBezTo>
                  <a:cubicBezTo>
                    <a:pt x="480" y="4"/>
                    <a:pt x="484" y="0"/>
                    <a:pt x="488" y="0"/>
                  </a:cubicBezTo>
                  <a:close/>
                  <a:moveTo>
                    <a:pt x="584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584" y="16"/>
                  </a:lnTo>
                  <a:cubicBezTo>
                    <a:pt x="580" y="16"/>
                    <a:pt x="576" y="13"/>
                    <a:pt x="576" y="8"/>
                  </a:cubicBezTo>
                  <a:cubicBezTo>
                    <a:pt x="576" y="4"/>
                    <a:pt x="580" y="0"/>
                    <a:pt x="584" y="0"/>
                  </a:cubicBezTo>
                  <a:close/>
                  <a:moveTo>
                    <a:pt x="680" y="0"/>
                  </a:moveTo>
                  <a:lnTo>
                    <a:pt x="728" y="0"/>
                  </a:lnTo>
                  <a:cubicBezTo>
                    <a:pt x="733" y="0"/>
                    <a:pt x="736" y="4"/>
                    <a:pt x="736" y="8"/>
                  </a:cubicBezTo>
                  <a:cubicBezTo>
                    <a:pt x="736" y="13"/>
                    <a:pt x="733" y="16"/>
                    <a:pt x="728" y="16"/>
                  </a:cubicBezTo>
                  <a:lnTo>
                    <a:pt x="680" y="16"/>
                  </a:lnTo>
                  <a:cubicBezTo>
                    <a:pt x="676" y="16"/>
                    <a:pt x="672" y="13"/>
                    <a:pt x="672" y="8"/>
                  </a:cubicBezTo>
                  <a:cubicBezTo>
                    <a:pt x="672" y="4"/>
                    <a:pt x="676" y="0"/>
                    <a:pt x="680" y="0"/>
                  </a:cubicBezTo>
                  <a:close/>
                  <a:moveTo>
                    <a:pt x="776" y="0"/>
                  </a:moveTo>
                  <a:lnTo>
                    <a:pt x="824" y="0"/>
                  </a:lnTo>
                  <a:cubicBezTo>
                    <a:pt x="829" y="0"/>
                    <a:pt x="832" y="4"/>
                    <a:pt x="832" y="8"/>
                  </a:cubicBezTo>
                  <a:cubicBezTo>
                    <a:pt x="832" y="13"/>
                    <a:pt x="829" y="16"/>
                    <a:pt x="824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872" y="0"/>
                  </a:moveTo>
                  <a:lnTo>
                    <a:pt x="920" y="0"/>
                  </a:lnTo>
                  <a:cubicBezTo>
                    <a:pt x="925" y="0"/>
                    <a:pt x="928" y="4"/>
                    <a:pt x="928" y="8"/>
                  </a:cubicBezTo>
                  <a:cubicBezTo>
                    <a:pt x="928" y="13"/>
                    <a:pt x="925" y="16"/>
                    <a:pt x="920" y="16"/>
                  </a:cubicBezTo>
                  <a:lnTo>
                    <a:pt x="872" y="16"/>
                  </a:lnTo>
                  <a:cubicBezTo>
                    <a:pt x="868" y="16"/>
                    <a:pt x="864" y="13"/>
                    <a:pt x="864" y="8"/>
                  </a:cubicBezTo>
                  <a:cubicBezTo>
                    <a:pt x="864" y="4"/>
                    <a:pt x="868" y="0"/>
                    <a:pt x="872" y="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0111" name="Freeform 80"/>
            <p:cNvSpPr>
              <a:spLocks noEditPoints="1"/>
            </p:cNvSpPr>
            <p:nvPr/>
          </p:nvSpPr>
          <p:spPr bwMode="auto">
            <a:xfrm>
              <a:off x="352" y="2314"/>
              <a:ext cx="9" cy="159"/>
            </a:xfrm>
            <a:custGeom>
              <a:avLst/>
              <a:gdLst>
                <a:gd name="T0" fmla="*/ 16 w 16"/>
                <a:gd name="T1" fmla="*/ 8 h 352"/>
                <a:gd name="T2" fmla="*/ 16 w 16"/>
                <a:gd name="T3" fmla="*/ 56 h 352"/>
                <a:gd name="T4" fmla="*/ 8 w 16"/>
                <a:gd name="T5" fmla="*/ 64 h 352"/>
                <a:gd name="T6" fmla="*/ 0 w 16"/>
                <a:gd name="T7" fmla="*/ 56 h 352"/>
                <a:gd name="T8" fmla="*/ 0 w 16"/>
                <a:gd name="T9" fmla="*/ 8 h 352"/>
                <a:gd name="T10" fmla="*/ 8 w 16"/>
                <a:gd name="T11" fmla="*/ 0 h 352"/>
                <a:gd name="T12" fmla="*/ 16 w 16"/>
                <a:gd name="T13" fmla="*/ 8 h 352"/>
                <a:gd name="T14" fmla="*/ 16 w 16"/>
                <a:gd name="T15" fmla="*/ 104 h 352"/>
                <a:gd name="T16" fmla="*/ 16 w 16"/>
                <a:gd name="T17" fmla="*/ 152 h 352"/>
                <a:gd name="T18" fmla="*/ 8 w 16"/>
                <a:gd name="T19" fmla="*/ 160 h 352"/>
                <a:gd name="T20" fmla="*/ 0 w 16"/>
                <a:gd name="T21" fmla="*/ 152 h 352"/>
                <a:gd name="T22" fmla="*/ 0 w 16"/>
                <a:gd name="T23" fmla="*/ 104 h 352"/>
                <a:gd name="T24" fmla="*/ 8 w 16"/>
                <a:gd name="T25" fmla="*/ 96 h 352"/>
                <a:gd name="T26" fmla="*/ 16 w 16"/>
                <a:gd name="T27" fmla="*/ 104 h 352"/>
                <a:gd name="T28" fmla="*/ 16 w 16"/>
                <a:gd name="T29" fmla="*/ 200 h 352"/>
                <a:gd name="T30" fmla="*/ 16 w 16"/>
                <a:gd name="T31" fmla="*/ 248 h 352"/>
                <a:gd name="T32" fmla="*/ 8 w 16"/>
                <a:gd name="T33" fmla="*/ 256 h 352"/>
                <a:gd name="T34" fmla="*/ 0 w 16"/>
                <a:gd name="T35" fmla="*/ 248 h 352"/>
                <a:gd name="T36" fmla="*/ 0 w 16"/>
                <a:gd name="T37" fmla="*/ 200 h 352"/>
                <a:gd name="T38" fmla="*/ 8 w 16"/>
                <a:gd name="T39" fmla="*/ 192 h 352"/>
                <a:gd name="T40" fmla="*/ 16 w 16"/>
                <a:gd name="T41" fmla="*/ 200 h 352"/>
                <a:gd name="T42" fmla="*/ 16 w 16"/>
                <a:gd name="T43" fmla="*/ 296 h 352"/>
                <a:gd name="T44" fmla="*/ 16 w 16"/>
                <a:gd name="T45" fmla="*/ 344 h 352"/>
                <a:gd name="T46" fmla="*/ 8 w 16"/>
                <a:gd name="T47" fmla="*/ 352 h 352"/>
                <a:gd name="T48" fmla="*/ 0 w 16"/>
                <a:gd name="T49" fmla="*/ 344 h 352"/>
                <a:gd name="T50" fmla="*/ 0 w 16"/>
                <a:gd name="T51" fmla="*/ 296 h 352"/>
                <a:gd name="T52" fmla="*/ 8 w 16"/>
                <a:gd name="T53" fmla="*/ 288 h 352"/>
                <a:gd name="T54" fmla="*/ 16 w 16"/>
                <a:gd name="T55" fmla="*/ 296 h 3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"/>
                <a:gd name="T85" fmla="*/ 0 h 352"/>
                <a:gd name="T86" fmla="*/ 16 w 16"/>
                <a:gd name="T87" fmla="*/ 352 h 3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" h="352">
                  <a:moveTo>
                    <a:pt x="16" y="8"/>
                  </a:moveTo>
                  <a:lnTo>
                    <a:pt x="16" y="56"/>
                  </a:lnTo>
                  <a:cubicBezTo>
                    <a:pt x="16" y="61"/>
                    <a:pt x="13" y="64"/>
                    <a:pt x="8" y="64"/>
                  </a:cubicBezTo>
                  <a:cubicBezTo>
                    <a:pt x="4" y="64"/>
                    <a:pt x="0" y="61"/>
                    <a:pt x="0" y="56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  <a:moveTo>
                    <a:pt x="16" y="104"/>
                  </a:moveTo>
                  <a:lnTo>
                    <a:pt x="16" y="152"/>
                  </a:lnTo>
                  <a:cubicBezTo>
                    <a:pt x="16" y="157"/>
                    <a:pt x="13" y="160"/>
                    <a:pt x="8" y="160"/>
                  </a:cubicBezTo>
                  <a:cubicBezTo>
                    <a:pt x="4" y="160"/>
                    <a:pt x="0" y="157"/>
                    <a:pt x="0" y="152"/>
                  </a:cubicBezTo>
                  <a:lnTo>
                    <a:pt x="0" y="104"/>
                  </a:lnTo>
                  <a:cubicBezTo>
                    <a:pt x="0" y="100"/>
                    <a:pt x="4" y="96"/>
                    <a:pt x="8" y="96"/>
                  </a:cubicBezTo>
                  <a:cubicBezTo>
                    <a:pt x="13" y="96"/>
                    <a:pt x="16" y="100"/>
                    <a:pt x="16" y="104"/>
                  </a:cubicBezTo>
                  <a:close/>
                  <a:moveTo>
                    <a:pt x="16" y="200"/>
                  </a:moveTo>
                  <a:lnTo>
                    <a:pt x="16" y="248"/>
                  </a:lnTo>
                  <a:cubicBezTo>
                    <a:pt x="16" y="253"/>
                    <a:pt x="13" y="256"/>
                    <a:pt x="8" y="256"/>
                  </a:cubicBezTo>
                  <a:cubicBezTo>
                    <a:pt x="4" y="256"/>
                    <a:pt x="0" y="253"/>
                    <a:pt x="0" y="248"/>
                  </a:cubicBezTo>
                  <a:lnTo>
                    <a:pt x="0" y="200"/>
                  </a:lnTo>
                  <a:cubicBezTo>
                    <a:pt x="0" y="196"/>
                    <a:pt x="4" y="192"/>
                    <a:pt x="8" y="192"/>
                  </a:cubicBezTo>
                  <a:cubicBezTo>
                    <a:pt x="13" y="192"/>
                    <a:pt x="16" y="196"/>
                    <a:pt x="16" y="200"/>
                  </a:cubicBezTo>
                  <a:close/>
                  <a:moveTo>
                    <a:pt x="16" y="296"/>
                  </a:moveTo>
                  <a:lnTo>
                    <a:pt x="16" y="344"/>
                  </a:lnTo>
                  <a:cubicBezTo>
                    <a:pt x="16" y="349"/>
                    <a:pt x="13" y="352"/>
                    <a:pt x="8" y="352"/>
                  </a:cubicBezTo>
                  <a:cubicBezTo>
                    <a:pt x="4" y="352"/>
                    <a:pt x="0" y="349"/>
                    <a:pt x="0" y="344"/>
                  </a:cubicBezTo>
                  <a:lnTo>
                    <a:pt x="0" y="296"/>
                  </a:lnTo>
                  <a:cubicBezTo>
                    <a:pt x="0" y="292"/>
                    <a:pt x="4" y="288"/>
                    <a:pt x="8" y="288"/>
                  </a:cubicBezTo>
                  <a:cubicBezTo>
                    <a:pt x="13" y="288"/>
                    <a:pt x="16" y="292"/>
                    <a:pt x="16" y="296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0112" name="Freeform 81"/>
            <p:cNvSpPr>
              <a:spLocks/>
            </p:cNvSpPr>
            <p:nvPr/>
          </p:nvSpPr>
          <p:spPr bwMode="auto">
            <a:xfrm>
              <a:off x="318" y="2269"/>
              <a:ext cx="76" cy="64"/>
            </a:xfrm>
            <a:custGeom>
              <a:avLst/>
              <a:gdLst>
                <a:gd name="T0" fmla="*/ 69 w 138"/>
                <a:gd name="T1" fmla="*/ 0 h 139"/>
                <a:gd name="T2" fmla="*/ 138 w 138"/>
                <a:gd name="T3" fmla="*/ 139 h 139"/>
                <a:gd name="T4" fmla="*/ 0 w 138"/>
                <a:gd name="T5" fmla="*/ 139 h 139"/>
                <a:gd name="T6" fmla="*/ 69 w 138"/>
                <a:gd name="T7" fmla="*/ 0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139"/>
                <a:gd name="T14" fmla="*/ 138 w 138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139">
                  <a:moveTo>
                    <a:pt x="69" y="0"/>
                  </a:moveTo>
                  <a:lnTo>
                    <a:pt x="138" y="139"/>
                  </a:lnTo>
                  <a:cubicBezTo>
                    <a:pt x="95" y="117"/>
                    <a:pt x="44" y="117"/>
                    <a:pt x="0" y="139"/>
                  </a:cubicBezTo>
                  <a:lnTo>
                    <a:pt x="69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0113" name="Freeform 82"/>
            <p:cNvSpPr>
              <a:spLocks/>
            </p:cNvSpPr>
            <p:nvPr/>
          </p:nvSpPr>
          <p:spPr bwMode="auto">
            <a:xfrm>
              <a:off x="318" y="2468"/>
              <a:ext cx="76" cy="62"/>
            </a:xfrm>
            <a:custGeom>
              <a:avLst/>
              <a:gdLst>
                <a:gd name="T0" fmla="*/ 69 w 138"/>
                <a:gd name="T1" fmla="*/ 138 h 138"/>
                <a:gd name="T2" fmla="*/ 0 w 138"/>
                <a:gd name="T3" fmla="*/ 0 h 138"/>
                <a:gd name="T4" fmla="*/ 138 w 138"/>
                <a:gd name="T5" fmla="*/ 0 h 138"/>
                <a:gd name="T6" fmla="*/ 138 w 138"/>
                <a:gd name="T7" fmla="*/ 0 h 138"/>
                <a:gd name="T8" fmla="*/ 69 w 138"/>
                <a:gd name="T9" fmla="*/ 138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38"/>
                <a:gd name="T17" fmla="*/ 138 w 138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38">
                  <a:moveTo>
                    <a:pt x="69" y="138"/>
                  </a:moveTo>
                  <a:lnTo>
                    <a:pt x="0" y="0"/>
                  </a:lnTo>
                  <a:cubicBezTo>
                    <a:pt x="44" y="22"/>
                    <a:pt x="95" y="22"/>
                    <a:pt x="138" y="0"/>
                  </a:cubicBezTo>
                  <a:lnTo>
                    <a:pt x="69" y="13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0114" name="Rectangle 83"/>
            <p:cNvSpPr>
              <a:spLocks noChangeArrowheads="1"/>
            </p:cNvSpPr>
            <p:nvPr/>
          </p:nvSpPr>
          <p:spPr bwMode="auto">
            <a:xfrm>
              <a:off x="93" y="2295"/>
              <a:ext cx="19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可选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00115" name="Rectangle 84"/>
            <p:cNvSpPr>
              <a:spLocks noChangeArrowheads="1"/>
            </p:cNvSpPr>
            <p:nvPr/>
          </p:nvSpPr>
          <p:spPr bwMode="auto">
            <a:xfrm>
              <a:off x="93" y="2411"/>
              <a:ext cx="19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部分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00087" name="Rectangle 56"/>
            <p:cNvSpPr>
              <a:spLocks noChangeArrowheads="1"/>
            </p:cNvSpPr>
            <p:nvPr/>
          </p:nvSpPr>
          <p:spPr bwMode="auto">
            <a:xfrm>
              <a:off x="4141" y="1530"/>
              <a:ext cx="191" cy="462"/>
            </a:xfrm>
            <a:prstGeom prst="rect">
              <a:avLst/>
            </a:prstGeom>
            <a:solidFill>
              <a:srgbClr val="F7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zh-CN" altLang="en-US" sz="16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分组头</a:t>
              </a:r>
              <a:endParaRPr lang="zh-CN" altLang="en-US" sz="32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</p:grpSp>
      <p:sp>
        <p:nvSpPr>
          <p:cNvPr id="300118" name="Rectangle 86"/>
          <p:cNvSpPr>
            <a:spLocks noChangeArrowheads="1"/>
          </p:cNvSpPr>
          <p:nvPr/>
        </p:nvSpPr>
        <p:spPr bwMode="auto">
          <a:xfrm>
            <a:off x="971550" y="944563"/>
            <a:ext cx="647700" cy="431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0119" name="Text Box 103"/>
          <p:cNvSpPr txBox="1">
            <a:spLocks noChangeArrowheads="1"/>
          </p:cNvSpPr>
          <p:nvPr/>
        </p:nvSpPr>
        <p:spPr bwMode="auto">
          <a:xfrm>
            <a:off x="466725" y="4229100"/>
            <a:ext cx="61928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0" u="none">
                <a:solidFill>
                  <a:srgbClr val="1A3868"/>
                </a:solidFill>
              </a:rPr>
              <a:t>第一个字段是</a:t>
            </a:r>
            <a:r>
              <a:rPr lang="en-US" altLang="zh-CN" sz="2000" b="0" u="none">
                <a:solidFill>
                  <a:srgbClr val="1A3868"/>
                </a:solidFill>
              </a:rPr>
              <a:t>——</a:t>
            </a:r>
            <a:r>
              <a:rPr lang="zh-CN" altLang="en-US" sz="2000" b="0" u="none">
                <a:solidFill>
                  <a:srgbClr val="1A3868"/>
                </a:solidFill>
              </a:rPr>
              <a:t>版本（</a:t>
            </a:r>
            <a:r>
              <a:rPr lang="en-US" altLang="zh-CN" sz="2000" b="0" u="none">
                <a:solidFill>
                  <a:srgbClr val="1A3868"/>
                </a:solidFill>
              </a:rPr>
              <a:t>version</a:t>
            </a:r>
            <a:r>
              <a:rPr lang="zh-CN" altLang="en-US" sz="2000" b="0" u="none">
                <a:solidFill>
                  <a:srgbClr val="1A3868"/>
                </a:solidFill>
              </a:rPr>
              <a:t>），长度为</a:t>
            </a:r>
            <a:r>
              <a:rPr lang="en-US" altLang="zh-CN" sz="2000" b="0" u="none">
                <a:solidFill>
                  <a:srgbClr val="1A3868"/>
                </a:solidFill>
              </a:rPr>
              <a:t>4</a:t>
            </a:r>
            <a:r>
              <a:rPr lang="zh-CN" altLang="en-US" sz="2000" b="0" u="none">
                <a:solidFill>
                  <a:srgbClr val="1A3868"/>
                </a:solidFill>
              </a:rPr>
              <a:t>位，表示所使用的网络层</a:t>
            </a:r>
            <a:r>
              <a:rPr lang="en-US" altLang="zh-CN" sz="2000" b="0" u="none">
                <a:solidFill>
                  <a:srgbClr val="1A3868"/>
                </a:solidFill>
              </a:rPr>
              <a:t>IP</a:t>
            </a:r>
            <a:r>
              <a:rPr lang="zh-CN" altLang="en-US" sz="2000" b="0" u="none">
                <a:solidFill>
                  <a:srgbClr val="1A3868"/>
                </a:solidFill>
              </a:rPr>
              <a:t>协议的版本号</a:t>
            </a:r>
            <a:r>
              <a:rPr lang="en-US" altLang="zh-CN" sz="2000" b="0" u="none">
                <a:solidFill>
                  <a:srgbClr val="1A3868"/>
                </a:solidFill>
              </a:rPr>
              <a:t>;</a:t>
            </a:r>
            <a:endParaRPr lang="zh-CN" altLang="en-US" sz="2000" b="0" u="none">
              <a:solidFill>
                <a:srgbClr val="1A386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118" grpId="0" animBg="1"/>
      <p:bldP spid="3001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210" name="Group 2"/>
          <p:cNvGrpSpPr>
            <a:grpSpLocks/>
          </p:cNvGrpSpPr>
          <p:nvPr/>
        </p:nvGrpSpPr>
        <p:grpSpPr bwMode="auto">
          <a:xfrm>
            <a:off x="95250" y="703263"/>
            <a:ext cx="6924675" cy="3452812"/>
            <a:chOff x="22" y="804"/>
            <a:chExt cx="4362" cy="2175"/>
          </a:xfrm>
        </p:grpSpPr>
        <p:sp>
          <p:nvSpPr>
            <p:cNvPr id="350211" name="AutoShape 6"/>
            <p:cNvSpPr>
              <a:spLocks noChangeAspect="1" noChangeArrowheads="1" noTextEdit="1"/>
            </p:cNvSpPr>
            <p:nvPr/>
          </p:nvSpPr>
          <p:spPr bwMode="auto">
            <a:xfrm>
              <a:off x="22" y="804"/>
              <a:ext cx="4362" cy="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212" name="Rectangle 7"/>
            <p:cNvSpPr>
              <a:spLocks noChangeArrowheads="1"/>
            </p:cNvSpPr>
            <p:nvPr/>
          </p:nvSpPr>
          <p:spPr bwMode="auto">
            <a:xfrm>
              <a:off x="567" y="967"/>
              <a:ext cx="423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0213" name="Rectangle 8"/>
            <p:cNvSpPr>
              <a:spLocks noChangeArrowheads="1"/>
            </p:cNvSpPr>
            <p:nvPr/>
          </p:nvSpPr>
          <p:spPr bwMode="auto">
            <a:xfrm>
              <a:off x="655" y="1050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版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0214" name="Rectangle 9"/>
            <p:cNvSpPr>
              <a:spLocks noChangeArrowheads="1"/>
            </p:cNvSpPr>
            <p:nvPr/>
          </p:nvSpPr>
          <p:spPr bwMode="auto">
            <a:xfrm>
              <a:off x="788" y="1050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本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0215" name="Rectangle 10"/>
            <p:cNvSpPr>
              <a:spLocks noChangeArrowheads="1"/>
            </p:cNvSpPr>
            <p:nvPr/>
          </p:nvSpPr>
          <p:spPr bwMode="auto">
            <a:xfrm>
              <a:off x="990" y="967"/>
              <a:ext cx="422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0216" name="Rectangle 11"/>
            <p:cNvSpPr>
              <a:spLocks noChangeArrowheads="1"/>
            </p:cNvSpPr>
            <p:nvPr/>
          </p:nvSpPr>
          <p:spPr bwMode="auto">
            <a:xfrm>
              <a:off x="1077" y="982"/>
              <a:ext cx="3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分组头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0217" name="Rectangle 12"/>
            <p:cNvSpPr>
              <a:spLocks noChangeArrowheads="1"/>
            </p:cNvSpPr>
            <p:nvPr/>
          </p:nvSpPr>
          <p:spPr bwMode="auto">
            <a:xfrm>
              <a:off x="1077" y="1090"/>
              <a:ext cx="2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长度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0218" name="Rectangle 13"/>
            <p:cNvSpPr>
              <a:spLocks noChangeArrowheads="1"/>
            </p:cNvSpPr>
            <p:nvPr/>
          </p:nvSpPr>
          <p:spPr bwMode="auto">
            <a:xfrm>
              <a:off x="1412" y="967"/>
              <a:ext cx="844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0219" name="Rectangle 14"/>
            <p:cNvSpPr>
              <a:spLocks noChangeArrowheads="1"/>
            </p:cNvSpPr>
            <p:nvPr/>
          </p:nvSpPr>
          <p:spPr bwMode="auto">
            <a:xfrm>
              <a:off x="1623" y="1050"/>
              <a:ext cx="4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服务类型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0220" name="Rectangle 15"/>
            <p:cNvSpPr>
              <a:spLocks noChangeArrowheads="1"/>
            </p:cNvSpPr>
            <p:nvPr/>
          </p:nvSpPr>
          <p:spPr bwMode="auto">
            <a:xfrm>
              <a:off x="2256" y="967"/>
              <a:ext cx="1689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0221" name="Rectangle 16"/>
            <p:cNvSpPr>
              <a:spLocks noChangeArrowheads="1"/>
            </p:cNvSpPr>
            <p:nvPr/>
          </p:nvSpPr>
          <p:spPr bwMode="auto">
            <a:xfrm>
              <a:off x="2731" y="1050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总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0222" name="Rectangle 17"/>
            <p:cNvSpPr>
              <a:spLocks noChangeArrowheads="1"/>
            </p:cNvSpPr>
            <p:nvPr/>
          </p:nvSpPr>
          <p:spPr bwMode="auto">
            <a:xfrm>
              <a:off x="3048" y="1050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长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0223" name="Rectangle 18"/>
            <p:cNvSpPr>
              <a:spLocks noChangeArrowheads="1"/>
            </p:cNvSpPr>
            <p:nvPr/>
          </p:nvSpPr>
          <p:spPr bwMode="auto">
            <a:xfrm>
              <a:off x="3364" y="1050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度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0224" name="Rectangle 19"/>
            <p:cNvSpPr>
              <a:spLocks noChangeArrowheads="1"/>
            </p:cNvSpPr>
            <p:nvPr/>
          </p:nvSpPr>
          <p:spPr bwMode="auto">
            <a:xfrm>
              <a:off x="567" y="1227"/>
              <a:ext cx="1689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0225" name="Rectangle 20"/>
            <p:cNvSpPr>
              <a:spLocks noChangeArrowheads="1"/>
            </p:cNvSpPr>
            <p:nvPr/>
          </p:nvSpPr>
          <p:spPr bwMode="auto">
            <a:xfrm>
              <a:off x="1253" y="131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标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0226" name="Rectangle 21"/>
            <p:cNvSpPr>
              <a:spLocks noChangeArrowheads="1"/>
            </p:cNvSpPr>
            <p:nvPr/>
          </p:nvSpPr>
          <p:spPr bwMode="auto">
            <a:xfrm>
              <a:off x="1464" y="131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识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0227" name="Rectangle 22"/>
            <p:cNvSpPr>
              <a:spLocks noChangeArrowheads="1"/>
            </p:cNvSpPr>
            <p:nvPr/>
          </p:nvSpPr>
          <p:spPr bwMode="auto">
            <a:xfrm>
              <a:off x="2256" y="1227"/>
              <a:ext cx="422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0228" name="Rectangle 23"/>
            <p:cNvSpPr>
              <a:spLocks noChangeArrowheads="1"/>
            </p:cNvSpPr>
            <p:nvPr/>
          </p:nvSpPr>
          <p:spPr bwMode="auto">
            <a:xfrm>
              <a:off x="2344" y="131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标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0229" name="Rectangle 24"/>
            <p:cNvSpPr>
              <a:spLocks noChangeArrowheads="1"/>
            </p:cNvSpPr>
            <p:nvPr/>
          </p:nvSpPr>
          <p:spPr bwMode="auto">
            <a:xfrm>
              <a:off x="2476" y="131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志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0230" name="Rectangle 25"/>
            <p:cNvSpPr>
              <a:spLocks noChangeArrowheads="1"/>
            </p:cNvSpPr>
            <p:nvPr/>
          </p:nvSpPr>
          <p:spPr bwMode="auto">
            <a:xfrm>
              <a:off x="2678" y="1227"/>
              <a:ext cx="1267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0231" name="Rectangle 26"/>
            <p:cNvSpPr>
              <a:spLocks noChangeArrowheads="1"/>
            </p:cNvSpPr>
            <p:nvPr/>
          </p:nvSpPr>
          <p:spPr bwMode="auto">
            <a:xfrm>
              <a:off x="3153" y="1311"/>
              <a:ext cx="3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片偏移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0232" name="Rectangle 27"/>
            <p:cNvSpPr>
              <a:spLocks noChangeArrowheads="1"/>
            </p:cNvSpPr>
            <p:nvPr/>
          </p:nvSpPr>
          <p:spPr bwMode="auto">
            <a:xfrm>
              <a:off x="567" y="1488"/>
              <a:ext cx="845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0233" name="Rectangle 28"/>
            <p:cNvSpPr>
              <a:spLocks noChangeArrowheads="1"/>
            </p:cNvSpPr>
            <p:nvPr/>
          </p:nvSpPr>
          <p:spPr bwMode="auto">
            <a:xfrm>
              <a:off x="779" y="1572"/>
              <a:ext cx="4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生存时间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0234" name="Rectangle 29"/>
            <p:cNvSpPr>
              <a:spLocks noChangeArrowheads="1"/>
            </p:cNvSpPr>
            <p:nvPr/>
          </p:nvSpPr>
          <p:spPr bwMode="auto">
            <a:xfrm>
              <a:off x="1412" y="1488"/>
              <a:ext cx="844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0235" name="Rectangle 30"/>
            <p:cNvSpPr>
              <a:spLocks noChangeArrowheads="1"/>
            </p:cNvSpPr>
            <p:nvPr/>
          </p:nvSpPr>
          <p:spPr bwMode="auto">
            <a:xfrm>
              <a:off x="1702" y="1572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协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0236" name="Rectangle 31"/>
            <p:cNvSpPr>
              <a:spLocks noChangeArrowheads="1"/>
            </p:cNvSpPr>
            <p:nvPr/>
          </p:nvSpPr>
          <p:spPr bwMode="auto">
            <a:xfrm>
              <a:off x="1860" y="1572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议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0237" name="Rectangle 32"/>
            <p:cNvSpPr>
              <a:spLocks noChangeArrowheads="1"/>
            </p:cNvSpPr>
            <p:nvPr/>
          </p:nvSpPr>
          <p:spPr bwMode="auto">
            <a:xfrm>
              <a:off x="2256" y="1488"/>
              <a:ext cx="1689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0238" name="Rectangle 33"/>
            <p:cNvSpPr>
              <a:spLocks noChangeArrowheads="1"/>
            </p:cNvSpPr>
            <p:nvPr/>
          </p:nvSpPr>
          <p:spPr bwMode="auto">
            <a:xfrm>
              <a:off x="2837" y="1572"/>
              <a:ext cx="56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头部校验和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0239" name="Rectangle 34"/>
            <p:cNvSpPr>
              <a:spLocks noChangeArrowheads="1"/>
            </p:cNvSpPr>
            <p:nvPr/>
          </p:nvSpPr>
          <p:spPr bwMode="auto">
            <a:xfrm>
              <a:off x="567" y="1748"/>
              <a:ext cx="3378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0240" name="Rectangle 35"/>
            <p:cNvSpPr>
              <a:spLocks noChangeArrowheads="1"/>
            </p:cNvSpPr>
            <p:nvPr/>
          </p:nvSpPr>
          <p:spPr bwMode="auto">
            <a:xfrm>
              <a:off x="1973" y="1832"/>
              <a:ext cx="12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6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源</a:t>
              </a:r>
              <a:endParaRPr lang="zh-CN" altLang="en-US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0241" name="Rectangle 36"/>
            <p:cNvSpPr>
              <a:spLocks noChangeArrowheads="1"/>
            </p:cNvSpPr>
            <p:nvPr/>
          </p:nvSpPr>
          <p:spPr bwMode="auto">
            <a:xfrm>
              <a:off x="2154" y="1824"/>
              <a:ext cx="12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600" u="none">
                  <a:solidFill>
                    <a:srgbClr val="003399"/>
                  </a:solidFill>
                  <a:ea typeface="Gulim" pitchFamily="34" charset="-127"/>
                </a:rPr>
                <a:t>IP</a:t>
              </a:r>
              <a:endParaRPr lang="en-US" altLang="zh-CN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0242" name="Rectangle 37"/>
            <p:cNvSpPr>
              <a:spLocks noChangeArrowheads="1"/>
            </p:cNvSpPr>
            <p:nvPr/>
          </p:nvSpPr>
          <p:spPr bwMode="auto">
            <a:xfrm>
              <a:off x="2293" y="1832"/>
              <a:ext cx="2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6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地址</a:t>
              </a:r>
              <a:endParaRPr lang="zh-CN" altLang="en-US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0243" name="Rectangle 38"/>
            <p:cNvSpPr>
              <a:spLocks noChangeArrowheads="1"/>
            </p:cNvSpPr>
            <p:nvPr/>
          </p:nvSpPr>
          <p:spPr bwMode="auto">
            <a:xfrm>
              <a:off x="567" y="2009"/>
              <a:ext cx="3378" cy="26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0244" name="Rectangle 39"/>
            <p:cNvSpPr>
              <a:spLocks noChangeArrowheads="1"/>
            </p:cNvSpPr>
            <p:nvPr/>
          </p:nvSpPr>
          <p:spPr bwMode="auto">
            <a:xfrm>
              <a:off x="1927" y="2093"/>
              <a:ext cx="2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6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目的</a:t>
              </a:r>
              <a:endParaRPr lang="zh-CN" altLang="en-US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0245" name="Rectangle 40"/>
            <p:cNvSpPr>
              <a:spLocks noChangeArrowheads="1"/>
            </p:cNvSpPr>
            <p:nvPr/>
          </p:nvSpPr>
          <p:spPr bwMode="auto">
            <a:xfrm>
              <a:off x="2212" y="2085"/>
              <a:ext cx="12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600" u="none">
                  <a:solidFill>
                    <a:srgbClr val="003399"/>
                  </a:solidFill>
                  <a:ea typeface="Gulim" pitchFamily="34" charset="-127"/>
                </a:rPr>
                <a:t>IP</a:t>
              </a:r>
              <a:endParaRPr lang="en-US" altLang="zh-CN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0246" name="Rectangle 41"/>
            <p:cNvSpPr>
              <a:spLocks noChangeArrowheads="1"/>
            </p:cNvSpPr>
            <p:nvPr/>
          </p:nvSpPr>
          <p:spPr bwMode="auto">
            <a:xfrm>
              <a:off x="2384" y="2093"/>
              <a:ext cx="2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6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地址</a:t>
              </a:r>
              <a:endParaRPr lang="zh-CN" altLang="en-US" sz="16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0247" name="Rectangle 42"/>
            <p:cNvSpPr>
              <a:spLocks noChangeArrowheads="1"/>
            </p:cNvSpPr>
            <p:nvPr/>
          </p:nvSpPr>
          <p:spPr bwMode="auto">
            <a:xfrm>
              <a:off x="567" y="2269"/>
              <a:ext cx="2745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0248" name="Rectangle 43"/>
            <p:cNvSpPr>
              <a:spLocks noChangeArrowheads="1"/>
            </p:cNvSpPr>
            <p:nvPr/>
          </p:nvSpPr>
          <p:spPr bwMode="auto">
            <a:xfrm>
              <a:off x="567" y="2269"/>
              <a:ext cx="2745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0249" name="Rectangle 44"/>
            <p:cNvSpPr>
              <a:spLocks noChangeArrowheads="1"/>
            </p:cNvSpPr>
            <p:nvPr/>
          </p:nvSpPr>
          <p:spPr bwMode="auto">
            <a:xfrm>
              <a:off x="1702" y="2353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选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0250" name="Rectangle 45"/>
            <p:cNvSpPr>
              <a:spLocks noChangeArrowheads="1"/>
            </p:cNvSpPr>
            <p:nvPr/>
          </p:nvSpPr>
          <p:spPr bwMode="auto">
            <a:xfrm>
              <a:off x="2071" y="2353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项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0251" name="Rectangle 46"/>
            <p:cNvSpPr>
              <a:spLocks noChangeArrowheads="1"/>
            </p:cNvSpPr>
            <p:nvPr/>
          </p:nvSpPr>
          <p:spPr bwMode="auto">
            <a:xfrm>
              <a:off x="3312" y="2269"/>
              <a:ext cx="633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0252" name="Rectangle 47"/>
            <p:cNvSpPr>
              <a:spLocks noChangeArrowheads="1"/>
            </p:cNvSpPr>
            <p:nvPr/>
          </p:nvSpPr>
          <p:spPr bwMode="auto">
            <a:xfrm>
              <a:off x="3312" y="2269"/>
              <a:ext cx="633" cy="26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0253" name="Rectangle 48"/>
            <p:cNvSpPr>
              <a:spLocks noChangeArrowheads="1"/>
            </p:cNvSpPr>
            <p:nvPr/>
          </p:nvSpPr>
          <p:spPr bwMode="auto">
            <a:xfrm>
              <a:off x="3470" y="2353"/>
              <a:ext cx="3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填充域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0254" name="Rectangle 49"/>
            <p:cNvSpPr>
              <a:spLocks noChangeArrowheads="1"/>
            </p:cNvSpPr>
            <p:nvPr/>
          </p:nvSpPr>
          <p:spPr bwMode="auto">
            <a:xfrm>
              <a:off x="567" y="2530"/>
              <a:ext cx="3378" cy="435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3200">
                <a:solidFill>
                  <a:srgbClr val="003399"/>
                </a:solidFill>
              </a:endParaRPr>
            </a:p>
          </p:txBody>
        </p:sp>
        <p:sp>
          <p:nvSpPr>
            <p:cNvPr id="350255" name="Freeform 50"/>
            <p:cNvSpPr>
              <a:spLocks noEditPoints="1"/>
            </p:cNvSpPr>
            <p:nvPr/>
          </p:nvSpPr>
          <p:spPr bwMode="auto">
            <a:xfrm>
              <a:off x="3941" y="964"/>
              <a:ext cx="404" cy="7"/>
            </a:xfrm>
            <a:custGeom>
              <a:avLst/>
              <a:gdLst>
                <a:gd name="T0" fmla="*/ 8 w 736"/>
                <a:gd name="T1" fmla="*/ 0 h 16"/>
                <a:gd name="T2" fmla="*/ 56 w 736"/>
                <a:gd name="T3" fmla="*/ 0 h 16"/>
                <a:gd name="T4" fmla="*/ 64 w 736"/>
                <a:gd name="T5" fmla="*/ 8 h 16"/>
                <a:gd name="T6" fmla="*/ 56 w 736"/>
                <a:gd name="T7" fmla="*/ 16 h 16"/>
                <a:gd name="T8" fmla="*/ 8 w 736"/>
                <a:gd name="T9" fmla="*/ 16 h 16"/>
                <a:gd name="T10" fmla="*/ 0 w 736"/>
                <a:gd name="T11" fmla="*/ 8 h 16"/>
                <a:gd name="T12" fmla="*/ 8 w 736"/>
                <a:gd name="T13" fmla="*/ 0 h 16"/>
                <a:gd name="T14" fmla="*/ 104 w 736"/>
                <a:gd name="T15" fmla="*/ 0 h 16"/>
                <a:gd name="T16" fmla="*/ 152 w 736"/>
                <a:gd name="T17" fmla="*/ 0 h 16"/>
                <a:gd name="T18" fmla="*/ 160 w 736"/>
                <a:gd name="T19" fmla="*/ 8 h 16"/>
                <a:gd name="T20" fmla="*/ 152 w 736"/>
                <a:gd name="T21" fmla="*/ 16 h 16"/>
                <a:gd name="T22" fmla="*/ 104 w 736"/>
                <a:gd name="T23" fmla="*/ 16 h 16"/>
                <a:gd name="T24" fmla="*/ 96 w 736"/>
                <a:gd name="T25" fmla="*/ 8 h 16"/>
                <a:gd name="T26" fmla="*/ 104 w 736"/>
                <a:gd name="T27" fmla="*/ 0 h 16"/>
                <a:gd name="T28" fmla="*/ 200 w 736"/>
                <a:gd name="T29" fmla="*/ 0 h 16"/>
                <a:gd name="T30" fmla="*/ 248 w 736"/>
                <a:gd name="T31" fmla="*/ 0 h 16"/>
                <a:gd name="T32" fmla="*/ 256 w 736"/>
                <a:gd name="T33" fmla="*/ 8 h 16"/>
                <a:gd name="T34" fmla="*/ 248 w 736"/>
                <a:gd name="T35" fmla="*/ 16 h 16"/>
                <a:gd name="T36" fmla="*/ 200 w 736"/>
                <a:gd name="T37" fmla="*/ 16 h 16"/>
                <a:gd name="T38" fmla="*/ 192 w 736"/>
                <a:gd name="T39" fmla="*/ 8 h 16"/>
                <a:gd name="T40" fmla="*/ 200 w 736"/>
                <a:gd name="T41" fmla="*/ 0 h 16"/>
                <a:gd name="T42" fmla="*/ 296 w 736"/>
                <a:gd name="T43" fmla="*/ 0 h 16"/>
                <a:gd name="T44" fmla="*/ 344 w 736"/>
                <a:gd name="T45" fmla="*/ 0 h 16"/>
                <a:gd name="T46" fmla="*/ 352 w 736"/>
                <a:gd name="T47" fmla="*/ 8 h 16"/>
                <a:gd name="T48" fmla="*/ 344 w 736"/>
                <a:gd name="T49" fmla="*/ 16 h 16"/>
                <a:gd name="T50" fmla="*/ 296 w 736"/>
                <a:gd name="T51" fmla="*/ 16 h 16"/>
                <a:gd name="T52" fmla="*/ 288 w 736"/>
                <a:gd name="T53" fmla="*/ 8 h 16"/>
                <a:gd name="T54" fmla="*/ 296 w 736"/>
                <a:gd name="T55" fmla="*/ 0 h 16"/>
                <a:gd name="T56" fmla="*/ 392 w 736"/>
                <a:gd name="T57" fmla="*/ 0 h 16"/>
                <a:gd name="T58" fmla="*/ 440 w 736"/>
                <a:gd name="T59" fmla="*/ 0 h 16"/>
                <a:gd name="T60" fmla="*/ 448 w 736"/>
                <a:gd name="T61" fmla="*/ 8 h 16"/>
                <a:gd name="T62" fmla="*/ 440 w 736"/>
                <a:gd name="T63" fmla="*/ 16 h 16"/>
                <a:gd name="T64" fmla="*/ 392 w 736"/>
                <a:gd name="T65" fmla="*/ 16 h 16"/>
                <a:gd name="T66" fmla="*/ 384 w 736"/>
                <a:gd name="T67" fmla="*/ 8 h 16"/>
                <a:gd name="T68" fmla="*/ 392 w 736"/>
                <a:gd name="T69" fmla="*/ 0 h 16"/>
                <a:gd name="T70" fmla="*/ 488 w 736"/>
                <a:gd name="T71" fmla="*/ 0 h 16"/>
                <a:gd name="T72" fmla="*/ 536 w 736"/>
                <a:gd name="T73" fmla="*/ 0 h 16"/>
                <a:gd name="T74" fmla="*/ 544 w 736"/>
                <a:gd name="T75" fmla="*/ 8 h 16"/>
                <a:gd name="T76" fmla="*/ 536 w 736"/>
                <a:gd name="T77" fmla="*/ 16 h 16"/>
                <a:gd name="T78" fmla="*/ 488 w 736"/>
                <a:gd name="T79" fmla="*/ 16 h 16"/>
                <a:gd name="T80" fmla="*/ 480 w 736"/>
                <a:gd name="T81" fmla="*/ 8 h 16"/>
                <a:gd name="T82" fmla="*/ 488 w 736"/>
                <a:gd name="T83" fmla="*/ 0 h 16"/>
                <a:gd name="T84" fmla="*/ 584 w 736"/>
                <a:gd name="T85" fmla="*/ 0 h 16"/>
                <a:gd name="T86" fmla="*/ 632 w 736"/>
                <a:gd name="T87" fmla="*/ 0 h 16"/>
                <a:gd name="T88" fmla="*/ 640 w 736"/>
                <a:gd name="T89" fmla="*/ 8 h 16"/>
                <a:gd name="T90" fmla="*/ 632 w 736"/>
                <a:gd name="T91" fmla="*/ 16 h 16"/>
                <a:gd name="T92" fmla="*/ 584 w 736"/>
                <a:gd name="T93" fmla="*/ 16 h 16"/>
                <a:gd name="T94" fmla="*/ 576 w 736"/>
                <a:gd name="T95" fmla="*/ 8 h 16"/>
                <a:gd name="T96" fmla="*/ 584 w 736"/>
                <a:gd name="T97" fmla="*/ 0 h 16"/>
                <a:gd name="T98" fmla="*/ 680 w 736"/>
                <a:gd name="T99" fmla="*/ 0 h 16"/>
                <a:gd name="T100" fmla="*/ 728 w 736"/>
                <a:gd name="T101" fmla="*/ 0 h 16"/>
                <a:gd name="T102" fmla="*/ 736 w 736"/>
                <a:gd name="T103" fmla="*/ 8 h 16"/>
                <a:gd name="T104" fmla="*/ 728 w 736"/>
                <a:gd name="T105" fmla="*/ 16 h 16"/>
                <a:gd name="T106" fmla="*/ 680 w 736"/>
                <a:gd name="T107" fmla="*/ 16 h 16"/>
                <a:gd name="T108" fmla="*/ 672 w 736"/>
                <a:gd name="T109" fmla="*/ 8 h 16"/>
                <a:gd name="T110" fmla="*/ 680 w 736"/>
                <a:gd name="T111" fmla="*/ 0 h 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36"/>
                <a:gd name="T169" fmla="*/ 0 h 16"/>
                <a:gd name="T170" fmla="*/ 736 w 736"/>
                <a:gd name="T171" fmla="*/ 16 h 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36" h="16">
                  <a:moveTo>
                    <a:pt x="8" y="0"/>
                  </a:moveTo>
                  <a:lnTo>
                    <a:pt x="56" y="0"/>
                  </a:lnTo>
                  <a:cubicBezTo>
                    <a:pt x="61" y="0"/>
                    <a:pt x="64" y="4"/>
                    <a:pt x="64" y="8"/>
                  </a:cubicBezTo>
                  <a:cubicBezTo>
                    <a:pt x="64" y="13"/>
                    <a:pt x="61" y="16"/>
                    <a:pt x="56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04" y="0"/>
                  </a:moveTo>
                  <a:lnTo>
                    <a:pt x="152" y="0"/>
                  </a:lnTo>
                  <a:cubicBezTo>
                    <a:pt x="157" y="0"/>
                    <a:pt x="160" y="4"/>
                    <a:pt x="160" y="8"/>
                  </a:cubicBezTo>
                  <a:cubicBezTo>
                    <a:pt x="160" y="13"/>
                    <a:pt x="157" y="16"/>
                    <a:pt x="152" y="16"/>
                  </a:cubicBezTo>
                  <a:lnTo>
                    <a:pt x="104" y="16"/>
                  </a:lnTo>
                  <a:cubicBezTo>
                    <a:pt x="100" y="16"/>
                    <a:pt x="96" y="13"/>
                    <a:pt x="96" y="8"/>
                  </a:cubicBezTo>
                  <a:cubicBezTo>
                    <a:pt x="96" y="4"/>
                    <a:pt x="100" y="0"/>
                    <a:pt x="104" y="0"/>
                  </a:cubicBezTo>
                  <a:close/>
                  <a:moveTo>
                    <a:pt x="200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200" y="16"/>
                  </a:lnTo>
                  <a:cubicBezTo>
                    <a:pt x="196" y="16"/>
                    <a:pt x="192" y="13"/>
                    <a:pt x="192" y="8"/>
                  </a:cubicBezTo>
                  <a:cubicBezTo>
                    <a:pt x="192" y="4"/>
                    <a:pt x="196" y="0"/>
                    <a:pt x="200" y="0"/>
                  </a:cubicBezTo>
                  <a:close/>
                  <a:moveTo>
                    <a:pt x="296" y="0"/>
                  </a:moveTo>
                  <a:lnTo>
                    <a:pt x="344" y="0"/>
                  </a:lnTo>
                  <a:cubicBezTo>
                    <a:pt x="349" y="0"/>
                    <a:pt x="352" y="4"/>
                    <a:pt x="352" y="8"/>
                  </a:cubicBezTo>
                  <a:cubicBezTo>
                    <a:pt x="352" y="13"/>
                    <a:pt x="349" y="16"/>
                    <a:pt x="344" y="16"/>
                  </a:cubicBezTo>
                  <a:lnTo>
                    <a:pt x="296" y="16"/>
                  </a:lnTo>
                  <a:cubicBezTo>
                    <a:pt x="292" y="16"/>
                    <a:pt x="288" y="13"/>
                    <a:pt x="288" y="8"/>
                  </a:cubicBezTo>
                  <a:cubicBezTo>
                    <a:pt x="288" y="4"/>
                    <a:pt x="292" y="0"/>
                    <a:pt x="296" y="0"/>
                  </a:cubicBezTo>
                  <a:close/>
                  <a:moveTo>
                    <a:pt x="392" y="0"/>
                  </a:moveTo>
                  <a:lnTo>
                    <a:pt x="440" y="0"/>
                  </a:lnTo>
                  <a:cubicBezTo>
                    <a:pt x="445" y="0"/>
                    <a:pt x="448" y="4"/>
                    <a:pt x="448" y="8"/>
                  </a:cubicBezTo>
                  <a:cubicBezTo>
                    <a:pt x="448" y="13"/>
                    <a:pt x="445" y="16"/>
                    <a:pt x="440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488" y="0"/>
                  </a:moveTo>
                  <a:lnTo>
                    <a:pt x="536" y="0"/>
                  </a:lnTo>
                  <a:cubicBezTo>
                    <a:pt x="541" y="0"/>
                    <a:pt x="544" y="4"/>
                    <a:pt x="544" y="8"/>
                  </a:cubicBezTo>
                  <a:cubicBezTo>
                    <a:pt x="544" y="13"/>
                    <a:pt x="541" y="16"/>
                    <a:pt x="536" y="16"/>
                  </a:cubicBezTo>
                  <a:lnTo>
                    <a:pt x="488" y="16"/>
                  </a:lnTo>
                  <a:cubicBezTo>
                    <a:pt x="484" y="16"/>
                    <a:pt x="480" y="13"/>
                    <a:pt x="480" y="8"/>
                  </a:cubicBezTo>
                  <a:cubicBezTo>
                    <a:pt x="480" y="4"/>
                    <a:pt x="484" y="0"/>
                    <a:pt x="488" y="0"/>
                  </a:cubicBezTo>
                  <a:close/>
                  <a:moveTo>
                    <a:pt x="584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584" y="16"/>
                  </a:lnTo>
                  <a:cubicBezTo>
                    <a:pt x="580" y="16"/>
                    <a:pt x="576" y="13"/>
                    <a:pt x="576" y="8"/>
                  </a:cubicBezTo>
                  <a:cubicBezTo>
                    <a:pt x="576" y="4"/>
                    <a:pt x="580" y="0"/>
                    <a:pt x="584" y="0"/>
                  </a:cubicBezTo>
                  <a:close/>
                  <a:moveTo>
                    <a:pt x="680" y="0"/>
                  </a:moveTo>
                  <a:lnTo>
                    <a:pt x="728" y="0"/>
                  </a:lnTo>
                  <a:cubicBezTo>
                    <a:pt x="733" y="0"/>
                    <a:pt x="736" y="4"/>
                    <a:pt x="736" y="8"/>
                  </a:cubicBezTo>
                  <a:cubicBezTo>
                    <a:pt x="736" y="13"/>
                    <a:pt x="733" y="16"/>
                    <a:pt x="728" y="16"/>
                  </a:cubicBezTo>
                  <a:lnTo>
                    <a:pt x="680" y="16"/>
                  </a:lnTo>
                  <a:cubicBezTo>
                    <a:pt x="676" y="16"/>
                    <a:pt x="672" y="13"/>
                    <a:pt x="672" y="8"/>
                  </a:cubicBezTo>
                  <a:cubicBezTo>
                    <a:pt x="672" y="4"/>
                    <a:pt x="676" y="0"/>
                    <a:pt x="680" y="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256" name="Freeform 51"/>
            <p:cNvSpPr>
              <a:spLocks noEditPoints="1"/>
            </p:cNvSpPr>
            <p:nvPr/>
          </p:nvSpPr>
          <p:spPr bwMode="auto">
            <a:xfrm>
              <a:off x="3941" y="2527"/>
              <a:ext cx="404" cy="7"/>
            </a:xfrm>
            <a:custGeom>
              <a:avLst/>
              <a:gdLst>
                <a:gd name="T0" fmla="*/ 8 w 736"/>
                <a:gd name="T1" fmla="*/ 0 h 16"/>
                <a:gd name="T2" fmla="*/ 56 w 736"/>
                <a:gd name="T3" fmla="*/ 0 h 16"/>
                <a:gd name="T4" fmla="*/ 64 w 736"/>
                <a:gd name="T5" fmla="*/ 8 h 16"/>
                <a:gd name="T6" fmla="*/ 56 w 736"/>
                <a:gd name="T7" fmla="*/ 16 h 16"/>
                <a:gd name="T8" fmla="*/ 8 w 736"/>
                <a:gd name="T9" fmla="*/ 16 h 16"/>
                <a:gd name="T10" fmla="*/ 0 w 736"/>
                <a:gd name="T11" fmla="*/ 8 h 16"/>
                <a:gd name="T12" fmla="*/ 8 w 736"/>
                <a:gd name="T13" fmla="*/ 0 h 16"/>
                <a:gd name="T14" fmla="*/ 104 w 736"/>
                <a:gd name="T15" fmla="*/ 0 h 16"/>
                <a:gd name="T16" fmla="*/ 152 w 736"/>
                <a:gd name="T17" fmla="*/ 0 h 16"/>
                <a:gd name="T18" fmla="*/ 160 w 736"/>
                <a:gd name="T19" fmla="*/ 8 h 16"/>
                <a:gd name="T20" fmla="*/ 152 w 736"/>
                <a:gd name="T21" fmla="*/ 16 h 16"/>
                <a:gd name="T22" fmla="*/ 104 w 736"/>
                <a:gd name="T23" fmla="*/ 16 h 16"/>
                <a:gd name="T24" fmla="*/ 96 w 736"/>
                <a:gd name="T25" fmla="*/ 8 h 16"/>
                <a:gd name="T26" fmla="*/ 104 w 736"/>
                <a:gd name="T27" fmla="*/ 0 h 16"/>
                <a:gd name="T28" fmla="*/ 200 w 736"/>
                <a:gd name="T29" fmla="*/ 0 h 16"/>
                <a:gd name="T30" fmla="*/ 248 w 736"/>
                <a:gd name="T31" fmla="*/ 0 h 16"/>
                <a:gd name="T32" fmla="*/ 256 w 736"/>
                <a:gd name="T33" fmla="*/ 8 h 16"/>
                <a:gd name="T34" fmla="*/ 248 w 736"/>
                <a:gd name="T35" fmla="*/ 16 h 16"/>
                <a:gd name="T36" fmla="*/ 200 w 736"/>
                <a:gd name="T37" fmla="*/ 16 h 16"/>
                <a:gd name="T38" fmla="*/ 192 w 736"/>
                <a:gd name="T39" fmla="*/ 8 h 16"/>
                <a:gd name="T40" fmla="*/ 200 w 736"/>
                <a:gd name="T41" fmla="*/ 0 h 16"/>
                <a:gd name="T42" fmla="*/ 296 w 736"/>
                <a:gd name="T43" fmla="*/ 0 h 16"/>
                <a:gd name="T44" fmla="*/ 344 w 736"/>
                <a:gd name="T45" fmla="*/ 0 h 16"/>
                <a:gd name="T46" fmla="*/ 352 w 736"/>
                <a:gd name="T47" fmla="*/ 8 h 16"/>
                <a:gd name="T48" fmla="*/ 344 w 736"/>
                <a:gd name="T49" fmla="*/ 16 h 16"/>
                <a:gd name="T50" fmla="*/ 296 w 736"/>
                <a:gd name="T51" fmla="*/ 16 h 16"/>
                <a:gd name="T52" fmla="*/ 288 w 736"/>
                <a:gd name="T53" fmla="*/ 8 h 16"/>
                <a:gd name="T54" fmla="*/ 296 w 736"/>
                <a:gd name="T55" fmla="*/ 0 h 16"/>
                <a:gd name="T56" fmla="*/ 392 w 736"/>
                <a:gd name="T57" fmla="*/ 0 h 16"/>
                <a:gd name="T58" fmla="*/ 440 w 736"/>
                <a:gd name="T59" fmla="*/ 0 h 16"/>
                <a:gd name="T60" fmla="*/ 448 w 736"/>
                <a:gd name="T61" fmla="*/ 8 h 16"/>
                <a:gd name="T62" fmla="*/ 440 w 736"/>
                <a:gd name="T63" fmla="*/ 16 h 16"/>
                <a:gd name="T64" fmla="*/ 392 w 736"/>
                <a:gd name="T65" fmla="*/ 16 h 16"/>
                <a:gd name="T66" fmla="*/ 384 w 736"/>
                <a:gd name="T67" fmla="*/ 8 h 16"/>
                <a:gd name="T68" fmla="*/ 392 w 736"/>
                <a:gd name="T69" fmla="*/ 0 h 16"/>
                <a:gd name="T70" fmla="*/ 488 w 736"/>
                <a:gd name="T71" fmla="*/ 0 h 16"/>
                <a:gd name="T72" fmla="*/ 536 w 736"/>
                <a:gd name="T73" fmla="*/ 0 h 16"/>
                <a:gd name="T74" fmla="*/ 544 w 736"/>
                <a:gd name="T75" fmla="*/ 8 h 16"/>
                <a:gd name="T76" fmla="*/ 536 w 736"/>
                <a:gd name="T77" fmla="*/ 16 h 16"/>
                <a:gd name="T78" fmla="*/ 488 w 736"/>
                <a:gd name="T79" fmla="*/ 16 h 16"/>
                <a:gd name="T80" fmla="*/ 480 w 736"/>
                <a:gd name="T81" fmla="*/ 8 h 16"/>
                <a:gd name="T82" fmla="*/ 488 w 736"/>
                <a:gd name="T83" fmla="*/ 0 h 16"/>
                <a:gd name="T84" fmla="*/ 584 w 736"/>
                <a:gd name="T85" fmla="*/ 0 h 16"/>
                <a:gd name="T86" fmla="*/ 632 w 736"/>
                <a:gd name="T87" fmla="*/ 0 h 16"/>
                <a:gd name="T88" fmla="*/ 640 w 736"/>
                <a:gd name="T89" fmla="*/ 8 h 16"/>
                <a:gd name="T90" fmla="*/ 632 w 736"/>
                <a:gd name="T91" fmla="*/ 16 h 16"/>
                <a:gd name="T92" fmla="*/ 584 w 736"/>
                <a:gd name="T93" fmla="*/ 16 h 16"/>
                <a:gd name="T94" fmla="*/ 576 w 736"/>
                <a:gd name="T95" fmla="*/ 8 h 16"/>
                <a:gd name="T96" fmla="*/ 584 w 736"/>
                <a:gd name="T97" fmla="*/ 0 h 16"/>
                <a:gd name="T98" fmla="*/ 680 w 736"/>
                <a:gd name="T99" fmla="*/ 0 h 16"/>
                <a:gd name="T100" fmla="*/ 728 w 736"/>
                <a:gd name="T101" fmla="*/ 0 h 16"/>
                <a:gd name="T102" fmla="*/ 736 w 736"/>
                <a:gd name="T103" fmla="*/ 8 h 16"/>
                <a:gd name="T104" fmla="*/ 728 w 736"/>
                <a:gd name="T105" fmla="*/ 16 h 16"/>
                <a:gd name="T106" fmla="*/ 680 w 736"/>
                <a:gd name="T107" fmla="*/ 16 h 16"/>
                <a:gd name="T108" fmla="*/ 672 w 736"/>
                <a:gd name="T109" fmla="*/ 8 h 16"/>
                <a:gd name="T110" fmla="*/ 680 w 736"/>
                <a:gd name="T111" fmla="*/ 0 h 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36"/>
                <a:gd name="T169" fmla="*/ 0 h 16"/>
                <a:gd name="T170" fmla="*/ 736 w 736"/>
                <a:gd name="T171" fmla="*/ 16 h 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36" h="16">
                  <a:moveTo>
                    <a:pt x="8" y="0"/>
                  </a:moveTo>
                  <a:lnTo>
                    <a:pt x="56" y="0"/>
                  </a:lnTo>
                  <a:cubicBezTo>
                    <a:pt x="61" y="0"/>
                    <a:pt x="64" y="4"/>
                    <a:pt x="64" y="8"/>
                  </a:cubicBezTo>
                  <a:cubicBezTo>
                    <a:pt x="64" y="13"/>
                    <a:pt x="61" y="16"/>
                    <a:pt x="56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04" y="0"/>
                  </a:moveTo>
                  <a:lnTo>
                    <a:pt x="152" y="0"/>
                  </a:lnTo>
                  <a:cubicBezTo>
                    <a:pt x="157" y="0"/>
                    <a:pt x="160" y="4"/>
                    <a:pt x="160" y="8"/>
                  </a:cubicBezTo>
                  <a:cubicBezTo>
                    <a:pt x="160" y="13"/>
                    <a:pt x="157" y="16"/>
                    <a:pt x="152" y="16"/>
                  </a:cubicBezTo>
                  <a:lnTo>
                    <a:pt x="104" y="16"/>
                  </a:lnTo>
                  <a:cubicBezTo>
                    <a:pt x="100" y="16"/>
                    <a:pt x="96" y="13"/>
                    <a:pt x="96" y="8"/>
                  </a:cubicBezTo>
                  <a:cubicBezTo>
                    <a:pt x="96" y="4"/>
                    <a:pt x="100" y="0"/>
                    <a:pt x="104" y="0"/>
                  </a:cubicBezTo>
                  <a:close/>
                  <a:moveTo>
                    <a:pt x="200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200" y="16"/>
                  </a:lnTo>
                  <a:cubicBezTo>
                    <a:pt x="196" y="16"/>
                    <a:pt x="192" y="13"/>
                    <a:pt x="192" y="8"/>
                  </a:cubicBezTo>
                  <a:cubicBezTo>
                    <a:pt x="192" y="4"/>
                    <a:pt x="196" y="0"/>
                    <a:pt x="200" y="0"/>
                  </a:cubicBezTo>
                  <a:close/>
                  <a:moveTo>
                    <a:pt x="296" y="0"/>
                  </a:moveTo>
                  <a:lnTo>
                    <a:pt x="344" y="0"/>
                  </a:lnTo>
                  <a:cubicBezTo>
                    <a:pt x="349" y="0"/>
                    <a:pt x="352" y="4"/>
                    <a:pt x="352" y="8"/>
                  </a:cubicBezTo>
                  <a:cubicBezTo>
                    <a:pt x="352" y="13"/>
                    <a:pt x="349" y="16"/>
                    <a:pt x="344" y="16"/>
                  </a:cubicBezTo>
                  <a:lnTo>
                    <a:pt x="296" y="16"/>
                  </a:lnTo>
                  <a:cubicBezTo>
                    <a:pt x="292" y="16"/>
                    <a:pt x="288" y="13"/>
                    <a:pt x="288" y="8"/>
                  </a:cubicBezTo>
                  <a:cubicBezTo>
                    <a:pt x="288" y="4"/>
                    <a:pt x="292" y="0"/>
                    <a:pt x="296" y="0"/>
                  </a:cubicBezTo>
                  <a:close/>
                  <a:moveTo>
                    <a:pt x="392" y="0"/>
                  </a:moveTo>
                  <a:lnTo>
                    <a:pt x="440" y="0"/>
                  </a:lnTo>
                  <a:cubicBezTo>
                    <a:pt x="445" y="0"/>
                    <a:pt x="448" y="4"/>
                    <a:pt x="448" y="8"/>
                  </a:cubicBezTo>
                  <a:cubicBezTo>
                    <a:pt x="448" y="13"/>
                    <a:pt x="445" y="16"/>
                    <a:pt x="440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488" y="0"/>
                  </a:moveTo>
                  <a:lnTo>
                    <a:pt x="536" y="0"/>
                  </a:lnTo>
                  <a:cubicBezTo>
                    <a:pt x="541" y="0"/>
                    <a:pt x="544" y="4"/>
                    <a:pt x="544" y="8"/>
                  </a:cubicBezTo>
                  <a:cubicBezTo>
                    <a:pt x="544" y="13"/>
                    <a:pt x="541" y="16"/>
                    <a:pt x="536" y="16"/>
                  </a:cubicBezTo>
                  <a:lnTo>
                    <a:pt x="488" y="16"/>
                  </a:lnTo>
                  <a:cubicBezTo>
                    <a:pt x="484" y="16"/>
                    <a:pt x="480" y="13"/>
                    <a:pt x="480" y="8"/>
                  </a:cubicBezTo>
                  <a:cubicBezTo>
                    <a:pt x="480" y="4"/>
                    <a:pt x="484" y="0"/>
                    <a:pt x="488" y="0"/>
                  </a:cubicBezTo>
                  <a:close/>
                  <a:moveTo>
                    <a:pt x="584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584" y="16"/>
                  </a:lnTo>
                  <a:cubicBezTo>
                    <a:pt x="580" y="16"/>
                    <a:pt x="576" y="13"/>
                    <a:pt x="576" y="8"/>
                  </a:cubicBezTo>
                  <a:cubicBezTo>
                    <a:pt x="576" y="4"/>
                    <a:pt x="580" y="0"/>
                    <a:pt x="584" y="0"/>
                  </a:cubicBezTo>
                  <a:close/>
                  <a:moveTo>
                    <a:pt x="680" y="0"/>
                  </a:moveTo>
                  <a:lnTo>
                    <a:pt x="728" y="0"/>
                  </a:lnTo>
                  <a:cubicBezTo>
                    <a:pt x="733" y="0"/>
                    <a:pt x="736" y="4"/>
                    <a:pt x="736" y="8"/>
                  </a:cubicBezTo>
                  <a:cubicBezTo>
                    <a:pt x="736" y="13"/>
                    <a:pt x="733" y="16"/>
                    <a:pt x="728" y="16"/>
                  </a:cubicBezTo>
                  <a:lnTo>
                    <a:pt x="680" y="16"/>
                  </a:lnTo>
                  <a:cubicBezTo>
                    <a:pt x="676" y="16"/>
                    <a:pt x="672" y="13"/>
                    <a:pt x="672" y="8"/>
                  </a:cubicBezTo>
                  <a:cubicBezTo>
                    <a:pt x="672" y="4"/>
                    <a:pt x="676" y="0"/>
                    <a:pt x="680" y="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257" name="Rectangle 52"/>
            <p:cNvSpPr>
              <a:spLocks noChangeArrowheads="1"/>
            </p:cNvSpPr>
            <p:nvPr/>
          </p:nvSpPr>
          <p:spPr bwMode="auto">
            <a:xfrm>
              <a:off x="1755" y="270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数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0258" name="Rectangle 53"/>
            <p:cNvSpPr>
              <a:spLocks noChangeArrowheads="1"/>
            </p:cNvSpPr>
            <p:nvPr/>
          </p:nvSpPr>
          <p:spPr bwMode="auto">
            <a:xfrm>
              <a:off x="2071" y="270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据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0259" name="Rectangle 54"/>
            <p:cNvSpPr>
              <a:spLocks noChangeArrowheads="1"/>
            </p:cNvSpPr>
            <p:nvPr/>
          </p:nvSpPr>
          <p:spPr bwMode="auto">
            <a:xfrm>
              <a:off x="2389" y="270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部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0260" name="Rectangle 55"/>
            <p:cNvSpPr>
              <a:spLocks noChangeArrowheads="1"/>
            </p:cNvSpPr>
            <p:nvPr/>
          </p:nvSpPr>
          <p:spPr bwMode="auto">
            <a:xfrm>
              <a:off x="2705" y="2701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4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分</a:t>
              </a:r>
              <a:endParaRPr lang="zh-CN" altLang="en-US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0261" name="Freeform 57"/>
            <p:cNvSpPr>
              <a:spLocks noEditPoints="1"/>
            </p:cNvSpPr>
            <p:nvPr/>
          </p:nvSpPr>
          <p:spPr bwMode="auto">
            <a:xfrm>
              <a:off x="4204" y="1011"/>
              <a:ext cx="9" cy="637"/>
            </a:xfrm>
            <a:custGeom>
              <a:avLst/>
              <a:gdLst>
                <a:gd name="T0" fmla="*/ 16 w 16"/>
                <a:gd name="T1" fmla="*/ 56 h 1408"/>
                <a:gd name="T2" fmla="*/ 0 w 16"/>
                <a:gd name="T3" fmla="*/ 56 h 1408"/>
                <a:gd name="T4" fmla="*/ 8 w 16"/>
                <a:gd name="T5" fmla="*/ 0 h 1408"/>
                <a:gd name="T6" fmla="*/ 16 w 16"/>
                <a:gd name="T7" fmla="*/ 104 h 1408"/>
                <a:gd name="T8" fmla="*/ 8 w 16"/>
                <a:gd name="T9" fmla="*/ 160 h 1408"/>
                <a:gd name="T10" fmla="*/ 0 w 16"/>
                <a:gd name="T11" fmla="*/ 104 h 1408"/>
                <a:gd name="T12" fmla="*/ 16 w 16"/>
                <a:gd name="T13" fmla="*/ 104 h 1408"/>
                <a:gd name="T14" fmla="*/ 16 w 16"/>
                <a:gd name="T15" fmla="*/ 248 h 1408"/>
                <a:gd name="T16" fmla="*/ 0 w 16"/>
                <a:gd name="T17" fmla="*/ 248 h 1408"/>
                <a:gd name="T18" fmla="*/ 8 w 16"/>
                <a:gd name="T19" fmla="*/ 192 h 1408"/>
                <a:gd name="T20" fmla="*/ 16 w 16"/>
                <a:gd name="T21" fmla="*/ 296 h 1408"/>
                <a:gd name="T22" fmla="*/ 8 w 16"/>
                <a:gd name="T23" fmla="*/ 352 h 1408"/>
                <a:gd name="T24" fmla="*/ 0 w 16"/>
                <a:gd name="T25" fmla="*/ 296 h 1408"/>
                <a:gd name="T26" fmla="*/ 16 w 16"/>
                <a:gd name="T27" fmla="*/ 296 h 1408"/>
                <a:gd name="T28" fmla="*/ 16 w 16"/>
                <a:gd name="T29" fmla="*/ 440 h 1408"/>
                <a:gd name="T30" fmla="*/ 0 w 16"/>
                <a:gd name="T31" fmla="*/ 440 h 1408"/>
                <a:gd name="T32" fmla="*/ 8 w 16"/>
                <a:gd name="T33" fmla="*/ 384 h 1408"/>
                <a:gd name="T34" fmla="*/ 16 w 16"/>
                <a:gd name="T35" fmla="*/ 488 h 1408"/>
                <a:gd name="T36" fmla="*/ 8 w 16"/>
                <a:gd name="T37" fmla="*/ 544 h 1408"/>
                <a:gd name="T38" fmla="*/ 0 w 16"/>
                <a:gd name="T39" fmla="*/ 488 h 1408"/>
                <a:gd name="T40" fmla="*/ 16 w 16"/>
                <a:gd name="T41" fmla="*/ 488 h 1408"/>
                <a:gd name="T42" fmla="*/ 16 w 16"/>
                <a:gd name="T43" fmla="*/ 632 h 1408"/>
                <a:gd name="T44" fmla="*/ 0 w 16"/>
                <a:gd name="T45" fmla="*/ 632 h 1408"/>
                <a:gd name="T46" fmla="*/ 8 w 16"/>
                <a:gd name="T47" fmla="*/ 576 h 1408"/>
                <a:gd name="T48" fmla="*/ 16 w 16"/>
                <a:gd name="T49" fmla="*/ 680 h 1408"/>
                <a:gd name="T50" fmla="*/ 8 w 16"/>
                <a:gd name="T51" fmla="*/ 736 h 1408"/>
                <a:gd name="T52" fmla="*/ 0 w 16"/>
                <a:gd name="T53" fmla="*/ 680 h 1408"/>
                <a:gd name="T54" fmla="*/ 16 w 16"/>
                <a:gd name="T55" fmla="*/ 680 h 1408"/>
                <a:gd name="T56" fmla="*/ 16 w 16"/>
                <a:gd name="T57" fmla="*/ 824 h 1408"/>
                <a:gd name="T58" fmla="*/ 0 w 16"/>
                <a:gd name="T59" fmla="*/ 824 h 1408"/>
                <a:gd name="T60" fmla="*/ 8 w 16"/>
                <a:gd name="T61" fmla="*/ 768 h 1408"/>
                <a:gd name="T62" fmla="*/ 16 w 16"/>
                <a:gd name="T63" fmla="*/ 872 h 1408"/>
                <a:gd name="T64" fmla="*/ 8 w 16"/>
                <a:gd name="T65" fmla="*/ 928 h 1408"/>
                <a:gd name="T66" fmla="*/ 0 w 16"/>
                <a:gd name="T67" fmla="*/ 872 h 1408"/>
                <a:gd name="T68" fmla="*/ 16 w 16"/>
                <a:gd name="T69" fmla="*/ 872 h 1408"/>
                <a:gd name="T70" fmla="*/ 16 w 16"/>
                <a:gd name="T71" fmla="*/ 1016 h 1408"/>
                <a:gd name="T72" fmla="*/ 0 w 16"/>
                <a:gd name="T73" fmla="*/ 1016 h 1408"/>
                <a:gd name="T74" fmla="*/ 8 w 16"/>
                <a:gd name="T75" fmla="*/ 960 h 1408"/>
                <a:gd name="T76" fmla="*/ 16 w 16"/>
                <a:gd name="T77" fmla="*/ 1064 h 1408"/>
                <a:gd name="T78" fmla="*/ 8 w 16"/>
                <a:gd name="T79" fmla="*/ 1120 h 1408"/>
                <a:gd name="T80" fmla="*/ 0 w 16"/>
                <a:gd name="T81" fmla="*/ 1064 h 1408"/>
                <a:gd name="T82" fmla="*/ 16 w 16"/>
                <a:gd name="T83" fmla="*/ 1064 h 1408"/>
                <a:gd name="T84" fmla="*/ 16 w 16"/>
                <a:gd name="T85" fmla="*/ 1208 h 1408"/>
                <a:gd name="T86" fmla="*/ 0 w 16"/>
                <a:gd name="T87" fmla="*/ 1208 h 1408"/>
                <a:gd name="T88" fmla="*/ 8 w 16"/>
                <a:gd name="T89" fmla="*/ 1152 h 1408"/>
                <a:gd name="T90" fmla="*/ 16 w 16"/>
                <a:gd name="T91" fmla="*/ 1256 h 1408"/>
                <a:gd name="T92" fmla="*/ 8 w 16"/>
                <a:gd name="T93" fmla="*/ 1312 h 1408"/>
                <a:gd name="T94" fmla="*/ 0 w 16"/>
                <a:gd name="T95" fmla="*/ 1256 h 1408"/>
                <a:gd name="T96" fmla="*/ 16 w 16"/>
                <a:gd name="T97" fmla="*/ 1256 h 1408"/>
                <a:gd name="T98" fmla="*/ 16 w 16"/>
                <a:gd name="T99" fmla="*/ 1400 h 1408"/>
                <a:gd name="T100" fmla="*/ 0 w 16"/>
                <a:gd name="T101" fmla="*/ 1400 h 1408"/>
                <a:gd name="T102" fmla="*/ 8 w 16"/>
                <a:gd name="T103" fmla="*/ 1344 h 140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"/>
                <a:gd name="T157" fmla="*/ 0 h 1408"/>
                <a:gd name="T158" fmla="*/ 16 w 16"/>
                <a:gd name="T159" fmla="*/ 1408 h 140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" h="1408">
                  <a:moveTo>
                    <a:pt x="16" y="8"/>
                  </a:moveTo>
                  <a:lnTo>
                    <a:pt x="16" y="56"/>
                  </a:lnTo>
                  <a:cubicBezTo>
                    <a:pt x="16" y="61"/>
                    <a:pt x="13" y="64"/>
                    <a:pt x="8" y="64"/>
                  </a:cubicBezTo>
                  <a:cubicBezTo>
                    <a:pt x="4" y="64"/>
                    <a:pt x="0" y="61"/>
                    <a:pt x="0" y="56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  <a:moveTo>
                    <a:pt x="16" y="104"/>
                  </a:moveTo>
                  <a:lnTo>
                    <a:pt x="16" y="152"/>
                  </a:lnTo>
                  <a:cubicBezTo>
                    <a:pt x="16" y="157"/>
                    <a:pt x="13" y="160"/>
                    <a:pt x="8" y="160"/>
                  </a:cubicBezTo>
                  <a:cubicBezTo>
                    <a:pt x="4" y="160"/>
                    <a:pt x="0" y="157"/>
                    <a:pt x="0" y="152"/>
                  </a:cubicBezTo>
                  <a:lnTo>
                    <a:pt x="0" y="104"/>
                  </a:lnTo>
                  <a:cubicBezTo>
                    <a:pt x="0" y="100"/>
                    <a:pt x="4" y="96"/>
                    <a:pt x="8" y="96"/>
                  </a:cubicBezTo>
                  <a:cubicBezTo>
                    <a:pt x="13" y="96"/>
                    <a:pt x="16" y="100"/>
                    <a:pt x="16" y="104"/>
                  </a:cubicBezTo>
                  <a:close/>
                  <a:moveTo>
                    <a:pt x="16" y="200"/>
                  </a:moveTo>
                  <a:lnTo>
                    <a:pt x="16" y="248"/>
                  </a:lnTo>
                  <a:cubicBezTo>
                    <a:pt x="16" y="253"/>
                    <a:pt x="13" y="256"/>
                    <a:pt x="8" y="256"/>
                  </a:cubicBezTo>
                  <a:cubicBezTo>
                    <a:pt x="4" y="256"/>
                    <a:pt x="0" y="253"/>
                    <a:pt x="0" y="248"/>
                  </a:cubicBezTo>
                  <a:lnTo>
                    <a:pt x="0" y="200"/>
                  </a:lnTo>
                  <a:cubicBezTo>
                    <a:pt x="0" y="196"/>
                    <a:pt x="4" y="192"/>
                    <a:pt x="8" y="192"/>
                  </a:cubicBezTo>
                  <a:cubicBezTo>
                    <a:pt x="13" y="192"/>
                    <a:pt x="16" y="196"/>
                    <a:pt x="16" y="200"/>
                  </a:cubicBezTo>
                  <a:close/>
                  <a:moveTo>
                    <a:pt x="16" y="296"/>
                  </a:moveTo>
                  <a:lnTo>
                    <a:pt x="16" y="344"/>
                  </a:lnTo>
                  <a:cubicBezTo>
                    <a:pt x="16" y="349"/>
                    <a:pt x="13" y="352"/>
                    <a:pt x="8" y="352"/>
                  </a:cubicBezTo>
                  <a:cubicBezTo>
                    <a:pt x="4" y="352"/>
                    <a:pt x="0" y="349"/>
                    <a:pt x="0" y="344"/>
                  </a:cubicBezTo>
                  <a:lnTo>
                    <a:pt x="0" y="296"/>
                  </a:lnTo>
                  <a:cubicBezTo>
                    <a:pt x="0" y="292"/>
                    <a:pt x="4" y="288"/>
                    <a:pt x="8" y="288"/>
                  </a:cubicBezTo>
                  <a:cubicBezTo>
                    <a:pt x="13" y="288"/>
                    <a:pt x="16" y="292"/>
                    <a:pt x="16" y="296"/>
                  </a:cubicBezTo>
                  <a:close/>
                  <a:moveTo>
                    <a:pt x="16" y="392"/>
                  </a:moveTo>
                  <a:lnTo>
                    <a:pt x="16" y="440"/>
                  </a:lnTo>
                  <a:cubicBezTo>
                    <a:pt x="16" y="445"/>
                    <a:pt x="13" y="448"/>
                    <a:pt x="8" y="448"/>
                  </a:cubicBezTo>
                  <a:cubicBezTo>
                    <a:pt x="4" y="448"/>
                    <a:pt x="0" y="445"/>
                    <a:pt x="0" y="440"/>
                  </a:cubicBezTo>
                  <a:lnTo>
                    <a:pt x="0" y="392"/>
                  </a:lnTo>
                  <a:cubicBezTo>
                    <a:pt x="0" y="388"/>
                    <a:pt x="4" y="384"/>
                    <a:pt x="8" y="384"/>
                  </a:cubicBezTo>
                  <a:cubicBezTo>
                    <a:pt x="13" y="384"/>
                    <a:pt x="16" y="388"/>
                    <a:pt x="16" y="392"/>
                  </a:cubicBezTo>
                  <a:close/>
                  <a:moveTo>
                    <a:pt x="16" y="488"/>
                  </a:moveTo>
                  <a:lnTo>
                    <a:pt x="16" y="536"/>
                  </a:lnTo>
                  <a:cubicBezTo>
                    <a:pt x="16" y="541"/>
                    <a:pt x="13" y="544"/>
                    <a:pt x="8" y="544"/>
                  </a:cubicBezTo>
                  <a:cubicBezTo>
                    <a:pt x="4" y="544"/>
                    <a:pt x="0" y="541"/>
                    <a:pt x="0" y="536"/>
                  </a:cubicBezTo>
                  <a:lnTo>
                    <a:pt x="0" y="488"/>
                  </a:lnTo>
                  <a:cubicBezTo>
                    <a:pt x="0" y="484"/>
                    <a:pt x="4" y="480"/>
                    <a:pt x="8" y="480"/>
                  </a:cubicBezTo>
                  <a:cubicBezTo>
                    <a:pt x="13" y="480"/>
                    <a:pt x="16" y="484"/>
                    <a:pt x="16" y="488"/>
                  </a:cubicBezTo>
                  <a:close/>
                  <a:moveTo>
                    <a:pt x="16" y="584"/>
                  </a:moveTo>
                  <a:lnTo>
                    <a:pt x="16" y="632"/>
                  </a:lnTo>
                  <a:cubicBezTo>
                    <a:pt x="16" y="637"/>
                    <a:pt x="13" y="640"/>
                    <a:pt x="8" y="640"/>
                  </a:cubicBezTo>
                  <a:cubicBezTo>
                    <a:pt x="4" y="640"/>
                    <a:pt x="0" y="637"/>
                    <a:pt x="0" y="632"/>
                  </a:cubicBezTo>
                  <a:lnTo>
                    <a:pt x="0" y="584"/>
                  </a:lnTo>
                  <a:cubicBezTo>
                    <a:pt x="0" y="580"/>
                    <a:pt x="4" y="576"/>
                    <a:pt x="8" y="576"/>
                  </a:cubicBezTo>
                  <a:cubicBezTo>
                    <a:pt x="13" y="576"/>
                    <a:pt x="16" y="580"/>
                    <a:pt x="16" y="584"/>
                  </a:cubicBezTo>
                  <a:close/>
                  <a:moveTo>
                    <a:pt x="16" y="680"/>
                  </a:moveTo>
                  <a:lnTo>
                    <a:pt x="16" y="728"/>
                  </a:lnTo>
                  <a:cubicBezTo>
                    <a:pt x="16" y="733"/>
                    <a:pt x="13" y="736"/>
                    <a:pt x="8" y="736"/>
                  </a:cubicBezTo>
                  <a:cubicBezTo>
                    <a:pt x="4" y="736"/>
                    <a:pt x="0" y="733"/>
                    <a:pt x="0" y="728"/>
                  </a:cubicBezTo>
                  <a:lnTo>
                    <a:pt x="0" y="680"/>
                  </a:lnTo>
                  <a:cubicBezTo>
                    <a:pt x="0" y="676"/>
                    <a:pt x="4" y="672"/>
                    <a:pt x="8" y="672"/>
                  </a:cubicBezTo>
                  <a:cubicBezTo>
                    <a:pt x="13" y="672"/>
                    <a:pt x="16" y="676"/>
                    <a:pt x="16" y="680"/>
                  </a:cubicBezTo>
                  <a:close/>
                  <a:moveTo>
                    <a:pt x="16" y="776"/>
                  </a:moveTo>
                  <a:lnTo>
                    <a:pt x="16" y="824"/>
                  </a:lnTo>
                  <a:cubicBezTo>
                    <a:pt x="16" y="829"/>
                    <a:pt x="13" y="832"/>
                    <a:pt x="8" y="832"/>
                  </a:cubicBezTo>
                  <a:cubicBezTo>
                    <a:pt x="4" y="832"/>
                    <a:pt x="0" y="829"/>
                    <a:pt x="0" y="824"/>
                  </a:cubicBezTo>
                  <a:lnTo>
                    <a:pt x="0" y="776"/>
                  </a:lnTo>
                  <a:cubicBezTo>
                    <a:pt x="0" y="772"/>
                    <a:pt x="4" y="768"/>
                    <a:pt x="8" y="768"/>
                  </a:cubicBezTo>
                  <a:cubicBezTo>
                    <a:pt x="13" y="768"/>
                    <a:pt x="16" y="772"/>
                    <a:pt x="16" y="776"/>
                  </a:cubicBezTo>
                  <a:close/>
                  <a:moveTo>
                    <a:pt x="16" y="872"/>
                  </a:moveTo>
                  <a:lnTo>
                    <a:pt x="16" y="920"/>
                  </a:lnTo>
                  <a:cubicBezTo>
                    <a:pt x="16" y="925"/>
                    <a:pt x="13" y="928"/>
                    <a:pt x="8" y="928"/>
                  </a:cubicBezTo>
                  <a:cubicBezTo>
                    <a:pt x="4" y="928"/>
                    <a:pt x="0" y="925"/>
                    <a:pt x="0" y="920"/>
                  </a:cubicBezTo>
                  <a:lnTo>
                    <a:pt x="0" y="872"/>
                  </a:lnTo>
                  <a:cubicBezTo>
                    <a:pt x="0" y="868"/>
                    <a:pt x="4" y="864"/>
                    <a:pt x="8" y="864"/>
                  </a:cubicBezTo>
                  <a:cubicBezTo>
                    <a:pt x="13" y="864"/>
                    <a:pt x="16" y="868"/>
                    <a:pt x="16" y="872"/>
                  </a:cubicBezTo>
                  <a:close/>
                  <a:moveTo>
                    <a:pt x="16" y="968"/>
                  </a:moveTo>
                  <a:lnTo>
                    <a:pt x="16" y="1016"/>
                  </a:lnTo>
                  <a:cubicBezTo>
                    <a:pt x="16" y="1021"/>
                    <a:pt x="13" y="1024"/>
                    <a:pt x="8" y="1024"/>
                  </a:cubicBezTo>
                  <a:cubicBezTo>
                    <a:pt x="4" y="1024"/>
                    <a:pt x="0" y="1021"/>
                    <a:pt x="0" y="1016"/>
                  </a:cubicBezTo>
                  <a:lnTo>
                    <a:pt x="0" y="968"/>
                  </a:lnTo>
                  <a:cubicBezTo>
                    <a:pt x="0" y="964"/>
                    <a:pt x="4" y="960"/>
                    <a:pt x="8" y="960"/>
                  </a:cubicBezTo>
                  <a:cubicBezTo>
                    <a:pt x="13" y="960"/>
                    <a:pt x="16" y="964"/>
                    <a:pt x="16" y="968"/>
                  </a:cubicBezTo>
                  <a:close/>
                  <a:moveTo>
                    <a:pt x="16" y="1064"/>
                  </a:moveTo>
                  <a:lnTo>
                    <a:pt x="16" y="1112"/>
                  </a:lnTo>
                  <a:cubicBezTo>
                    <a:pt x="16" y="1117"/>
                    <a:pt x="13" y="1120"/>
                    <a:pt x="8" y="1120"/>
                  </a:cubicBezTo>
                  <a:cubicBezTo>
                    <a:pt x="4" y="1120"/>
                    <a:pt x="0" y="1117"/>
                    <a:pt x="0" y="1112"/>
                  </a:cubicBezTo>
                  <a:lnTo>
                    <a:pt x="0" y="1064"/>
                  </a:lnTo>
                  <a:cubicBezTo>
                    <a:pt x="0" y="1060"/>
                    <a:pt x="4" y="1056"/>
                    <a:pt x="8" y="1056"/>
                  </a:cubicBezTo>
                  <a:cubicBezTo>
                    <a:pt x="13" y="1056"/>
                    <a:pt x="16" y="1060"/>
                    <a:pt x="16" y="1064"/>
                  </a:cubicBezTo>
                  <a:close/>
                  <a:moveTo>
                    <a:pt x="16" y="1160"/>
                  </a:moveTo>
                  <a:lnTo>
                    <a:pt x="16" y="1208"/>
                  </a:lnTo>
                  <a:cubicBezTo>
                    <a:pt x="16" y="1213"/>
                    <a:pt x="13" y="1216"/>
                    <a:pt x="8" y="1216"/>
                  </a:cubicBezTo>
                  <a:cubicBezTo>
                    <a:pt x="4" y="1216"/>
                    <a:pt x="0" y="1213"/>
                    <a:pt x="0" y="1208"/>
                  </a:cubicBezTo>
                  <a:lnTo>
                    <a:pt x="0" y="1160"/>
                  </a:lnTo>
                  <a:cubicBezTo>
                    <a:pt x="0" y="1156"/>
                    <a:pt x="4" y="1152"/>
                    <a:pt x="8" y="1152"/>
                  </a:cubicBezTo>
                  <a:cubicBezTo>
                    <a:pt x="13" y="1152"/>
                    <a:pt x="16" y="1156"/>
                    <a:pt x="16" y="1160"/>
                  </a:cubicBezTo>
                  <a:close/>
                  <a:moveTo>
                    <a:pt x="16" y="1256"/>
                  </a:moveTo>
                  <a:lnTo>
                    <a:pt x="16" y="1304"/>
                  </a:lnTo>
                  <a:cubicBezTo>
                    <a:pt x="16" y="1309"/>
                    <a:pt x="13" y="1312"/>
                    <a:pt x="8" y="1312"/>
                  </a:cubicBezTo>
                  <a:cubicBezTo>
                    <a:pt x="4" y="1312"/>
                    <a:pt x="0" y="1309"/>
                    <a:pt x="0" y="1304"/>
                  </a:cubicBezTo>
                  <a:lnTo>
                    <a:pt x="0" y="1256"/>
                  </a:lnTo>
                  <a:cubicBezTo>
                    <a:pt x="0" y="1252"/>
                    <a:pt x="4" y="1248"/>
                    <a:pt x="8" y="1248"/>
                  </a:cubicBezTo>
                  <a:cubicBezTo>
                    <a:pt x="13" y="1248"/>
                    <a:pt x="16" y="1252"/>
                    <a:pt x="16" y="1256"/>
                  </a:cubicBezTo>
                  <a:close/>
                  <a:moveTo>
                    <a:pt x="16" y="1352"/>
                  </a:moveTo>
                  <a:lnTo>
                    <a:pt x="16" y="1400"/>
                  </a:lnTo>
                  <a:cubicBezTo>
                    <a:pt x="16" y="1405"/>
                    <a:pt x="13" y="1408"/>
                    <a:pt x="8" y="1408"/>
                  </a:cubicBezTo>
                  <a:cubicBezTo>
                    <a:pt x="4" y="1408"/>
                    <a:pt x="0" y="1405"/>
                    <a:pt x="0" y="1400"/>
                  </a:cubicBezTo>
                  <a:lnTo>
                    <a:pt x="0" y="1352"/>
                  </a:lnTo>
                  <a:cubicBezTo>
                    <a:pt x="0" y="1348"/>
                    <a:pt x="4" y="1344"/>
                    <a:pt x="8" y="1344"/>
                  </a:cubicBezTo>
                  <a:cubicBezTo>
                    <a:pt x="13" y="1344"/>
                    <a:pt x="16" y="1348"/>
                    <a:pt x="16" y="1352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262" name="Freeform 58"/>
            <p:cNvSpPr>
              <a:spLocks/>
            </p:cNvSpPr>
            <p:nvPr/>
          </p:nvSpPr>
          <p:spPr bwMode="auto">
            <a:xfrm>
              <a:off x="4171" y="967"/>
              <a:ext cx="76" cy="63"/>
            </a:xfrm>
            <a:custGeom>
              <a:avLst/>
              <a:gdLst>
                <a:gd name="T0" fmla="*/ 69 w 138"/>
                <a:gd name="T1" fmla="*/ 0 h 139"/>
                <a:gd name="T2" fmla="*/ 138 w 138"/>
                <a:gd name="T3" fmla="*/ 139 h 139"/>
                <a:gd name="T4" fmla="*/ 0 w 138"/>
                <a:gd name="T5" fmla="*/ 139 h 139"/>
                <a:gd name="T6" fmla="*/ 69 w 138"/>
                <a:gd name="T7" fmla="*/ 0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139"/>
                <a:gd name="T14" fmla="*/ 138 w 138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139">
                  <a:moveTo>
                    <a:pt x="69" y="0"/>
                  </a:moveTo>
                  <a:lnTo>
                    <a:pt x="138" y="139"/>
                  </a:lnTo>
                  <a:cubicBezTo>
                    <a:pt x="95" y="117"/>
                    <a:pt x="44" y="117"/>
                    <a:pt x="0" y="139"/>
                  </a:cubicBezTo>
                  <a:lnTo>
                    <a:pt x="69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263" name="Freeform 59"/>
            <p:cNvSpPr>
              <a:spLocks noEditPoints="1"/>
            </p:cNvSpPr>
            <p:nvPr/>
          </p:nvSpPr>
          <p:spPr bwMode="auto">
            <a:xfrm>
              <a:off x="4204" y="1832"/>
              <a:ext cx="9" cy="637"/>
            </a:xfrm>
            <a:custGeom>
              <a:avLst/>
              <a:gdLst>
                <a:gd name="T0" fmla="*/ 16 w 16"/>
                <a:gd name="T1" fmla="*/ 56 h 1408"/>
                <a:gd name="T2" fmla="*/ 0 w 16"/>
                <a:gd name="T3" fmla="*/ 56 h 1408"/>
                <a:gd name="T4" fmla="*/ 8 w 16"/>
                <a:gd name="T5" fmla="*/ 0 h 1408"/>
                <a:gd name="T6" fmla="*/ 16 w 16"/>
                <a:gd name="T7" fmla="*/ 104 h 1408"/>
                <a:gd name="T8" fmla="*/ 8 w 16"/>
                <a:gd name="T9" fmla="*/ 160 h 1408"/>
                <a:gd name="T10" fmla="*/ 0 w 16"/>
                <a:gd name="T11" fmla="*/ 104 h 1408"/>
                <a:gd name="T12" fmla="*/ 16 w 16"/>
                <a:gd name="T13" fmla="*/ 104 h 1408"/>
                <a:gd name="T14" fmla="*/ 16 w 16"/>
                <a:gd name="T15" fmla="*/ 248 h 1408"/>
                <a:gd name="T16" fmla="*/ 0 w 16"/>
                <a:gd name="T17" fmla="*/ 248 h 1408"/>
                <a:gd name="T18" fmla="*/ 8 w 16"/>
                <a:gd name="T19" fmla="*/ 192 h 1408"/>
                <a:gd name="T20" fmla="*/ 16 w 16"/>
                <a:gd name="T21" fmla="*/ 296 h 1408"/>
                <a:gd name="T22" fmla="*/ 8 w 16"/>
                <a:gd name="T23" fmla="*/ 352 h 1408"/>
                <a:gd name="T24" fmla="*/ 0 w 16"/>
                <a:gd name="T25" fmla="*/ 296 h 1408"/>
                <a:gd name="T26" fmla="*/ 16 w 16"/>
                <a:gd name="T27" fmla="*/ 296 h 1408"/>
                <a:gd name="T28" fmla="*/ 16 w 16"/>
                <a:gd name="T29" fmla="*/ 440 h 1408"/>
                <a:gd name="T30" fmla="*/ 0 w 16"/>
                <a:gd name="T31" fmla="*/ 440 h 1408"/>
                <a:gd name="T32" fmla="*/ 8 w 16"/>
                <a:gd name="T33" fmla="*/ 384 h 1408"/>
                <a:gd name="T34" fmla="*/ 16 w 16"/>
                <a:gd name="T35" fmla="*/ 488 h 1408"/>
                <a:gd name="T36" fmla="*/ 8 w 16"/>
                <a:gd name="T37" fmla="*/ 544 h 1408"/>
                <a:gd name="T38" fmla="*/ 0 w 16"/>
                <a:gd name="T39" fmla="*/ 488 h 1408"/>
                <a:gd name="T40" fmla="*/ 16 w 16"/>
                <a:gd name="T41" fmla="*/ 488 h 1408"/>
                <a:gd name="T42" fmla="*/ 16 w 16"/>
                <a:gd name="T43" fmla="*/ 632 h 1408"/>
                <a:gd name="T44" fmla="*/ 0 w 16"/>
                <a:gd name="T45" fmla="*/ 632 h 1408"/>
                <a:gd name="T46" fmla="*/ 8 w 16"/>
                <a:gd name="T47" fmla="*/ 576 h 1408"/>
                <a:gd name="T48" fmla="*/ 16 w 16"/>
                <a:gd name="T49" fmla="*/ 680 h 1408"/>
                <a:gd name="T50" fmla="*/ 8 w 16"/>
                <a:gd name="T51" fmla="*/ 736 h 1408"/>
                <a:gd name="T52" fmla="*/ 0 w 16"/>
                <a:gd name="T53" fmla="*/ 680 h 1408"/>
                <a:gd name="T54" fmla="*/ 16 w 16"/>
                <a:gd name="T55" fmla="*/ 680 h 1408"/>
                <a:gd name="T56" fmla="*/ 16 w 16"/>
                <a:gd name="T57" fmla="*/ 824 h 1408"/>
                <a:gd name="T58" fmla="*/ 0 w 16"/>
                <a:gd name="T59" fmla="*/ 824 h 1408"/>
                <a:gd name="T60" fmla="*/ 8 w 16"/>
                <a:gd name="T61" fmla="*/ 768 h 1408"/>
                <a:gd name="T62" fmla="*/ 16 w 16"/>
                <a:gd name="T63" fmla="*/ 872 h 1408"/>
                <a:gd name="T64" fmla="*/ 8 w 16"/>
                <a:gd name="T65" fmla="*/ 928 h 1408"/>
                <a:gd name="T66" fmla="*/ 0 w 16"/>
                <a:gd name="T67" fmla="*/ 872 h 1408"/>
                <a:gd name="T68" fmla="*/ 16 w 16"/>
                <a:gd name="T69" fmla="*/ 872 h 1408"/>
                <a:gd name="T70" fmla="*/ 16 w 16"/>
                <a:gd name="T71" fmla="*/ 1016 h 1408"/>
                <a:gd name="T72" fmla="*/ 0 w 16"/>
                <a:gd name="T73" fmla="*/ 1016 h 1408"/>
                <a:gd name="T74" fmla="*/ 8 w 16"/>
                <a:gd name="T75" fmla="*/ 960 h 1408"/>
                <a:gd name="T76" fmla="*/ 16 w 16"/>
                <a:gd name="T77" fmla="*/ 1064 h 1408"/>
                <a:gd name="T78" fmla="*/ 8 w 16"/>
                <a:gd name="T79" fmla="*/ 1120 h 1408"/>
                <a:gd name="T80" fmla="*/ 0 w 16"/>
                <a:gd name="T81" fmla="*/ 1064 h 1408"/>
                <a:gd name="T82" fmla="*/ 16 w 16"/>
                <a:gd name="T83" fmla="*/ 1064 h 1408"/>
                <a:gd name="T84" fmla="*/ 16 w 16"/>
                <a:gd name="T85" fmla="*/ 1208 h 1408"/>
                <a:gd name="T86" fmla="*/ 0 w 16"/>
                <a:gd name="T87" fmla="*/ 1208 h 1408"/>
                <a:gd name="T88" fmla="*/ 8 w 16"/>
                <a:gd name="T89" fmla="*/ 1152 h 1408"/>
                <a:gd name="T90" fmla="*/ 16 w 16"/>
                <a:gd name="T91" fmla="*/ 1256 h 1408"/>
                <a:gd name="T92" fmla="*/ 8 w 16"/>
                <a:gd name="T93" fmla="*/ 1312 h 1408"/>
                <a:gd name="T94" fmla="*/ 0 w 16"/>
                <a:gd name="T95" fmla="*/ 1256 h 1408"/>
                <a:gd name="T96" fmla="*/ 16 w 16"/>
                <a:gd name="T97" fmla="*/ 1256 h 1408"/>
                <a:gd name="T98" fmla="*/ 16 w 16"/>
                <a:gd name="T99" fmla="*/ 1400 h 1408"/>
                <a:gd name="T100" fmla="*/ 0 w 16"/>
                <a:gd name="T101" fmla="*/ 1400 h 1408"/>
                <a:gd name="T102" fmla="*/ 8 w 16"/>
                <a:gd name="T103" fmla="*/ 1344 h 140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"/>
                <a:gd name="T157" fmla="*/ 0 h 1408"/>
                <a:gd name="T158" fmla="*/ 16 w 16"/>
                <a:gd name="T159" fmla="*/ 1408 h 140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" h="1408">
                  <a:moveTo>
                    <a:pt x="16" y="8"/>
                  </a:moveTo>
                  <a:lnTo>
                    <a:pt x="16" y="56"/>
                  </a:lnTo>
                  <a:cubicBezTo>
                    <a:pt x="16" y="61"/>
                    <a:pt x="13" y="64"/>
                    <a:pt x="8" y="64"/>
                  </a:cubicBezTo>
                  <a:cubicBezTo>
                    <a:pt x="4" y="64"/>
                    <a:pt x="0" y="61"/>
                    <a:pt x="0" y="56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  <a:moveTo>
                    <a:pt x="16" y="104"/>
                  </a:moveTo>
                  <a:lnTo>
                    <a:pt x="16" y="152"/>
                  </a:lnTo>
                  <a:cubicBezTo>
                    <a:pt x="16" y="157"/>
                    <a:pt x="13" y="160"/>
                    <a:pt x="8" y="160"/>
                  </a:cubicBezTo>
                  <a:cubicBezTo>
                    <a:pt x="4" y="160"/>
                    <a:pt x="0" y="157"/>
                    <a:pt x="0" y="152"/>
                  </a:cubicBezTo>
                  <a:lnTo>
                    <a:pt x="0" y="104"/>
                  </a:lnTo>
                  <a:cubicBezTo>
                    <a:pt x="0" y="100"/>
                    <a:pt x="4" y="96"/>
                    <a:pt x="8" y="96"/>
                  </a:cubicBezTo>
                  <a:cubicBezTo>
                    <a:pt x="13" y="96"/>
                    <a:pt x="16" y="100"/>
                    <a:pt x="16" y="104"/>
                  </a:cubicBezTo>
                  <a:close/>
                  <a:moveTo>
                    <a:pt x="16" y="200"/>
                  </a:moveTo>
                  <a:lnTo>
                    <a:pt x="16" y="248"/>
                  </a:lnTo>
                  <a:cubicBezTo>
                    <a:pt x="16" y="253"/>
                    <a:pt x="13" y="256"/>
                    <a:pt x="8" y="256"/>
                  </a:cubicBezTo>
                  <a:cubicBezTo>
                    <a:pt x="4" y="256"/>
                    <a:pt x="0" y="253"/>
                    <a:pt x="0" y="248"/>
                  </a:cubicBezTo>
                  <a:lnTo>
                    <a:pt x="0" y="200"/>
                  </a:lnTo>
                  <a:cubicBezTo>
                    <a:pt x="0" y="196"/>
                    <a:pt x="4" y="192"/>
                    <a:pt x="8" y="192"/>
                  </a:cubicBezTo>
                  <a:cubicBezTo>
                    <a:pt x="13" y="192"/>
                    <a:pt x="16" y="196"/>
                    <a:pt x="16" y="200"/>
                  </a:cubicBezTo>
                  <a:close/>
                  <a:moveTo>
                    <a:pt x="16" y="296"/>
                  </a:moveTo>
                  <a:lnTo>
                    <a:pt x="16" y="344"/>
                  </a:lnTo>
                  <a:cubicBezTo>
                    <a:pt x="16" y="349"/>
                    <a:pt x="13" y="352"/>
                    <a:pt x="8" y="352"/>
                  </a:cubicBezTo>
                  <a:cubicBezTo>
                    <a:pt x="4" y="352"/>
                    <a:pt x="0" y="349"/>
                    <a:pt x="0" y="344"/>
                  </a:cubicBezTo>
                  <a:lnTo>
                    <a:pt x="0" y="296"/>
                  </a:lnTo>
                  <a:cubicBezTo>
                    <a:pt x="0" y="292"/>
                    <a:pt x="4" y="288"/>
                    <a:pt x="8" y="288"/>
                  </a:cubicBezTo>
                  <a:cubicBezTo>
                    <a:pt x="13" y="288"/>
                    <a:pt x="16" y="292"/>
                    <a:pt x="16" y="296"/>
                  </a:cubicBezTo>
                  <a:close/>
                  <a:moveTo>
                    <a:pt x="16" y="392"/>
                  </a:moveTo>
                  <a:lnTo>
                    <a:pt x="16" y="440"/>
                  </a:lnTo>
                  <a:cubicBezTo>
                    <a:pt x="16" y="445"/>
                    <a:pt x="13" y="448"/>
                    <a:pt x="8" y="448"/>
                  </a:cubicBezTo>
                  <a:cubicBezTo>
                    <a:pt x="4" y="448"/>
                    <a:pt x="0" y="445"/>
                    <a:pt x="0" y="440"/>
                  </a:cubicBezTo>
                  <a:lnTo>
                    <a:pt x="0" y="392"/>
                  </a:lnTo>
                  <a:cubicBezTo>
                    <a:pt x="0" y="388"/>
                    <a:pt x="4" y="384"/>
                    <a:pt x="8" y="384"/>
                  </a:cubicBezTo>
                  <a:cubicBezTo>
                    <a:pt x="13" y="384"/>
                    <a:pt x="16" y="388"/>
                    <a:pt x="16" y="392"/>
                  </a:cubicBezTo>
                  <a:close/>
                  <a:moveTo>
                    <a:pt x="16" y="488"/>
                  </a:moveTo>
                  <a:lnTo>
                    <a:pt x="16" y="536"/>
                  </a:lnTo>
                  <a:cubicBezTo>
                    <a:pt x="16" y="541"/>
                    <a:pt x="13" y="544"/>
                    <a:pt x="8" y="544"/>
                  </a:cubicBezTo>
                  <a:cubicBezTo>
                    <a:pt x="4" y="544"/>
                    <a:pt x="0" y="541"/>
                    <a:pt x="0" y="536"/>
                  </a:cubicBezTo>
                  <a:lnTo>
                    <a:pt x="0" y="488"/>
                  </a:lnTo>
                  <a:cubicBezTo>
                    <a:pt x="0" y="484"/>
                    <a:pt x="4" y="480"/>
                    <a:pt x="8" y="480"/>
                  </a:cubicBezTo>
                  <a:cubicBezTo>
                    <a:pt x="13" y="480"/>
                    <a:pt x="16" y="484"/>
                    <a:pt x="16" y="488"/>
                  </a:cubicBezTo>
                  <a:close/>
                  <a:moveTo>
                    <a:pt x="16" y="584"/>
                  </a:moveTo>
                  <a:lnTo>
                    <a:pt x="16" y="632"/>
                  </a:lnTo>
                  <a:cubicBezTo>
                    <a:pt x="16" y="637"/>
                    <a:pt x="13" y="640"/>
                    <a:pt x="8" y="640"/>
                  </a:cubicBezTo>
                  <a:cubicBezTo>
                    <a:pt x="4" y="640"/>
                    <a:pt x="0" y="637"/>
                    <a:pt x="0" y="632"/>
                  </a:cubicBezTo>
                  <a:lnTo>
                    <a:pt x="0" y="584"/>
                  </a:lnTo>
                  <a:cubicBezTo>
                    <a:pt x="0" y="580"/>
                    <a:pt x="4" y="576"/>
                    <a:pt x="8" y="576"/>
                  </a:cubicBezTo>
                  <a:cubicBezTo>
                    <a:pt x="13" y="576"/>
                    <a:pt x="16" y="580"/>
                    <a:pt x="16" y="584"/>
                  </a:cubicBezTo>
                  <a:close/>
                  <a:moveTo>
                    <a:pt x="16" y="680"/>
                  </a:moveTo>
                  <a:lnTo>
                    <a:pt x="16" y="728"/>
                  </a:lnTo>
                  <a:cubicBezTo>
                    <a:pt x="16" y="733"/>
                    <a:pt x="13" y="736"/>
                    <a:pt x="8" y="736"/>
                  </a:cubicBezTo>
                  <a:cubicBezTo>
                    <a:pt x="4" y="736"/>
                    <a:pt x="0" y="733"/>
                    <a:pt x="0" y="728"/>
                  </a:cubicBezTo>
                  <a:lnTo>
                    <a:pt x="0" y="680"/>
                  </a:lnTo>
                  <a:cubicBezTo>
                    <a:pt x="0" y="676"/>
                    <a:pt x="4" y="672"/>
                    <a:pt x="8" y="672"/>
                  </a:cubicBezTo>
                  <a:cubicBezTo>
                    <a:pt x="13" y="672"/>
                    <a:pt x="16" y="676"/>
                    <a:pt x="16" y="680"/>
                  </a:cubicBezTo>
                  <a:close/>
                  <a:moveTo>
                    <a:pt x="16" y="776"/>
                  </a:moveTo>
                  <a:lnTo>
                    <a:pt x="16" y="824"/>
                  </a:lnTo>
                  <a:cubicBezTo>
                    <a:pt x="16" y="829"/>
                    <a:pt x="13" y="832"/>
                    <a:pt x="8" y="832"/>
                  </a:cubicBezTo>
                  <a:cubicBezTo>
                    <a:pt x="4" y="832"/>
                    <a:pt x="0" y="829"/>
                    <a:pt x="0" y="824"/>
                  </a:cubicBezTo>
                  <a:lnTo>
                    <a:pt x="0" y="776"/>
                  </a:lnTo>
                  <a:cubicBezTo>
                    <a:pt x="0" y="772"/>
                    <a:pt x="4" y="768"/>
                    <a:pt x="8" y="768"/>
                  </a:cubicBezTo>
                  <a:cubicBezTo>
                    <a:pt x="13" y="768"/>
                    <a:pt x="16" y="772"/>
                    <a:pt x="16" y="776"/>
                  </a:cubicBezTo>
                  <a:close/>
                  <a:moveTo>
                    <a:pt x="16" y="872"/>
                  </a:moveTo>
                  <a:lnTo>
                    <a:pt x="16" y="920"/>
                  </a:lnTo>
                  <a:cubicBezTo>
                    <a:pt x="16" y="925"/>
                    <a:pt x="13" y="928"/>
                    <a:pt x="8" y="928"/>
                  </a:cubicBezTo>
                  <a:cubicBezTo>
                    <a:pt x="4" y="928"/>
                    <a:pt x="0" y="925"/>
                    <a:pt x="0" y="920"/>
                  </a:cubicBezTo>
                  <a:lnTo>
                    <a:pt x="0" y="872"/>
                  </a:lnTo>
                  <a:cubicBezTo>
                    <a:pt x="0" y="868"/>
                    <a:pt x="4" y="864"/>
                    <a:pt x="8" y="864"/>
                  </a:cubicBezTo>
                  <a:cubicBezTo>
                    <a:pt x="13" y="864"/>
                    <a:pt x="16" y="868"/>
                    <a:pt x="16" y="872"/>
                  </a:cubicBezTo>
                  <a:close/>
                  <a:moveTo>
                    <a:pt x="16" y="968"/>
                  </a:moveTo>
                  <a:lnTo>
                    <a:pt x="16" y="1016"/>
                  </a:lnTo>
                  <a:cubicBezTo>
                    <a:pt x="16" y="1021"/>
                    <a:pt x="13" y="1024"/>
                    <a:pt x="8" y="1024"/>
                  </a:cubicBezTo>
                  <a:cubicBezTo>
                    <a:pt x="4" y="1024"/>
                    <a:pt x="0" y="1021"/>
                    <a:pt x="0" y="1016"/>
                  </a:cubicBezTo>
                  <a:lnTo>
                    <a:pt x="0" y="968"/>
                  </a:lnTo>
                  <a:cubicBezTo>
                    <a:pt x="0" y="964"/>
                    <a:pt x="4" y="960"/>
                    <a:pt x="8" y="960"/>
                  </a:cubicBezTo>
                  <a:cubicBezTo>
                    <a:pt x="13" y="960"/>
                    <a:pt x="16" y="964"/>
                    <a:pt x="16" y="968"/>
                  </a:cubicBezTo>
                  <a:close/>
                  <a:moveTo>
                    <a:pt x="16" y="1064"/>
                  </a:moveTo>
                  <a:lnTo>
                    <a:pt x="16" y="1112"/>
                  </a:lnTo>
                  <a:cubicBezTo>
                    <a:pt x="16" y="1117"/>
                    <a:pt x="13" y="1120"/>
                    <a:pt x="8" y="1120"/>
                  </a:cubicBezTo>
                  <a:cubicBezTo>
                    <a:pt x="4" y="1120"/>
                    <a:pt x="0" y="1117"/>
                    <a:pt x="0" y="1112"/>
                  </a:cubicBezTo>
                  <a:lnTo>
                    <a:pt x="0" y="1064"/>
                  </a:lnTo>
                  <a:cubicBezTo>
                    <a:pt x="0" y="1060"/>
                    <a:pt x="4" y="1056"/>
                    <a:pt x="8" y="1056"/>
                  </a:cubicBezTo>
                  <a:cubicBezTo>
                    <a:pt x="13" y="1056"/>
                    <a:pt x="16" y="1060"/>
                    <a:pt x="16" y="1064"/>
                  </a:cubicBezTo>
                  <a:close/>
                  <a:moveTo>
                    <a:pt x="16" y="1160"/>
                  </a:moveTo>
                  <a:lnTo>
                    <a:pt x="16" y="1208"/>
                  </a:lnTo>
                  <a:cubicBezTo>
                    <a:pt x="16" y="1213"/>
                    <a:pt x="13" y="1216"/>
                    <a:pt x="8" y="1216"/>
                  </a:cubicBezTo>
                  <a:cubicBezTo>
                    <a:pt x="4" y="1216"/>
                    <a:pt x="0" y="1213"/>
                    <a:pt x="0" y="1208"/>
                  </a:cubicBezTo>
                  <a:lnTo>
                    <a:pt x="0" y="1160"/>
                  </a:lnTo>
                  <a:cubicBezTo>
                    <a:pt x="0" y="1156"/>
                    <a:pt x="4" y="1152"/>
                    <a:pt x="8" y="1152"/>
                  </a:cubicBezTo>
                  <a:cubicBezTo>
                    <a:pt x="13" y="1152"/>
                    <a:pt x="16" y="1156"/>
                    <a:pt x="16" y="1160"/>
                  </a:cubicBezTo>
                  <a:close/>
                  <a:moveTo>
                    <a:pt x="16" y="1256"/>
                  </a:moveTo>
                  <a:lnTo>
                    <a:pt x="16" y="1304"/>
                  </a:lnTo>
                  <a:cubicBezTo>
                    <a:pt x="16" y="1309"/>
                    <a:pt x="13" y="1312"/>
                    <a:pt x="8" y="1312"/>
                  </a:cubicBezTo>
                  <a:cubicBezTo>
                    <a:pt x="4" y="1312"/>
                    <a:pt x="0" y="1309"/>
                    <a:pt x="0" y="1304"/>
                  </a:cubicBezTo>
                  <a:lnTo>
                    <a:pt x="0" y="1256"/>
                  </a:lnTo>
                  <a:cubicBezTo>
                    <a:pt x="0" y="1252"/>
                    <a:pt x="4" y="1248"/>
                    <a:pt x="8" y="1248"/>
                  </a:cubicBezTo>
                  <a:cubicBezTo>
                    <a:pt x="13" y="1248"/>
                    <a:pt x="16" y="1252"/>
                    <a:pt x="16" y="1256"/>
                  </a:cubicBezTo>
                  <a:close/>
                  <a:moveTo>
                    <a:pt x="16" y="1352"/>
                  </a:moveTo>
                  <a:lnTo>
                    <a:pt x="16" y="1400"/>
                  </a:lnTo>
                  <a:cubicBezTo>
                    <a:pt x="16" y="1405"/>
                    <a:pt x="13" y="1408"/>
                    <a:pt x="8" y="1408"/>
                  </a:cubicBezTo>
                  <a:cubicBezTo>
                    <a:pt x="4" y="1408"/>
                    <a:pt x="0" y="1405"/>
                    <a:pt x="0" y="1400"/>
                  </a:cubicBezTo>
                  <a:lnTo>
                    <a:pt x="0" y="1352"/>
                  </a:lnTo>
                  <a:cubicBezTo>
                    <a:pt x="0" y="1348"/>
                    <a:pt x="4" y="1344"/>
                    <a:pt x="8" y="1344"/>
                  </a:cubicBezTo>
                  <a:cubicBezTo>
                    <a:pt x="13" y="1344"/>
                    <a:pt x="16" y="1348"/>
                    <a:pt x="16" y="1352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264" name="Freeform 60"/>
            <p:cNvSpPr>
              <a:spLocks/>
            </p:cNvSpPr>
            <p:nvPr/>
          </p:nvSpPr>
          <p:spPr bwMode="auto">
            <a:xfrm>
              <a:off x="4171" y="2468"/>
              <a:ext cx="76" cy="62"/>
            </a:xfrm>
            <a:custGeom>
              <a:avLst/>
              <a:gdLst>
                <a:gd name="T0" fmla="*/ 69 w 138"/>
                <a:gd name="T1" fmla="*/ 138 h 138"/>
                <a:gd name="T2" fmla="*/ 0 w 138"/>
                <a:gd name="T3" fmla="*/ 0 h 138"/>
                <a:gd name="T4" fmla="*/ 138 w 138"/>
                <a:gd name="T5" fmla="*/ 0 h 138"/>
                <a:gd name="T6" fmla="*/ 138 w 138"/>
                <a:gd name="T7" fmla="*/ 0 h 138"/>
                <a:gd name="T8" fmla="*/ 69 w 138"/>
                <a:gd name="T9" fmla="*/ 138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38"/>
                <a:gd name="T17" fmla="*/ 138 w 138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38">
                  <a:moveTo>
                    <a:pt x="69" y="138"/>
                  </a:moveTo>
                  <a:lnTo>
                    <a:pt x="0" y="0"/>
                  </a:lnTo>
                  <a:cubicBezTo>
                    <a:pt x="44" y="22"/>
                    <a:pt x="95" y="22"/>
                    <a:pt x="138" y="0"/>
                  </a:cubicBezTo>
                  <a:lnTo>
                    <a:pt x="69" y="13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265" name="Rectangle 61"/>
            <p:cNvSpPr>
              <a:spLocks noChangeArrowheads="1"/>
            </p:cNvSpPr>
            <p:nvPr/>
          </p:nvSpPr>
          <p:spPr bwMode="auto">
            <a:xfrm>
              <a:off x="594" y="826"/>
              <a:ext cx="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0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0266" name="Rectangle 62"/>
            <p:cNvSpPr>
              <a:spLocks noChangeArrowheads="1"/>
            </p:cNvSpPr>
            <p:nvPr/>
          </p:nvSpPr>
          <p:spPr bwMode="auto">
            <a:xfrm>
              <a:off x="999" y="826"/>
              <a:ext cx="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4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0267" name="Rectangle 63"/>
            <p:cNvSpPr>
              <a:spLocks noChangeArrowheads="1"/>
            </p:cNvSpPr>
            <p:nvPr/>
          </p:nvSpPr>
          <p:spPr bwMode="auto">
            <a:xfrm>
              <a:off x="1429" y="826"/>
              <a:ext cx="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8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0268" name="Rectangle 64"/>
            <p:cNvSpPr>
              <a:spLocks noChangeArrowheads="1"/>
            </p:cNvSpPr>
            <p:nvPr/>
          </p:nvSpPr>
          <p:spPr bwMode="auto">
            <a:xfrm>
              <a:off x="2238" y="826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16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0269" name="Rectangle 65"/>
            <p:cNvSpPr>
              <a:spLocks noChangeArrowheads="1"/>
            </p:cNvSpPr>
            <p:nvPr/>
          </p:nvSpPr>
          <p:spPr bwMode="auto">
            <a:xfrm>
              <a:off x="2626" y="826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19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0270" name="Rectangle 66"/>
            <p:cNvSpPr>
              <a:spLocks noChangeArrowheads="1"/>
            </p:cNvSpPr>
            <p:nvPr/>
          </p:nvSpPr>
          <p:spPr bwMode="auto">
            <a:xfrm>
              <a:off x="3259" y="826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24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0271" name="Rectangle 67"/>
            <p:cNvSpPr>
              <a:spLocks noChangeArrowheads="1"/>
            </p:cNvSpPr>
            <p:nvPr/>
          </p:nvSpPr>
          <p:spPr bwMode="auto">
            <a:xfrm>
              <a:off x="3857" y="826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400" u="none">
                  <a:solidFill>
                    <a:srgbClr val="003399"/>
                  </a:solidFill>
                  <a:ea typeface="Gulim" pitchFamily="34" charset="-127"/>
                </a:rPr>
                <a:t>31</a:t>
              </a:r>
              <a:endParaRPr lang="en-US" altLang="zh-CN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0272" name="Freeform 68"/>
            <p:cNvSpPr>
              <a:spLocks noEditPoints="1"/>
            </p:cNvSpPr>
            <p:nvPr/>
          </p:nvSpPr>
          <p:spPr bwMode="auto">
            <a:xfrm>
              <a:off x="36" y="964"/>
              <a:ext cx="510" cy="7"/>
            </a:xfrm>
            <a:custGeom>
              <a:avLst/>
              <a:gdLst>
                <a:gd name="T0" fmla="*/ 56 w 928"/>
                <a:gd name="T1" fmla="*/ 0 h 16"/>
                <a:gd name="T2" fmla="*/ 56 w 928"/>
                <a:gd name="T3" fmla="*/ 16 h 16"/>
                <a:gd name="T4" fmla="*/ 0 w 928"/>
                <a:gd name="T5" fmla="*/ 8 h 16"/>
                <a:gd name="T6" fmla="*/ 104 w 928"/>
                <a:gd name="T7" fmla="*/ 0 h 16"/>
                <a:gd name="T8" fmla="*/ 160 w 928"/>
                <a:gd name="T9" fmla="*/ 8 h 16"/>
                <a:gd name="T10" fmla="*/ 104 w 928"/>
                <a:gd name="T11" fmla="*/ 16 h 16"/>
                <a:gd name="T12" fmla="*/ 104 w 928"/>
                <a:gd name="T13" fmla="*/ 0 h 16"/>
                <a:gd name="T14" fmla="*/ 248 w 928"/>
                <a:gd name="T15" fmla="*/ 0 h 16"/>
                <a:gd name="T16" fmla="*/ 248 w 928"/>
                <a:gd name="T17" fmla="*/ 16 h 16"/>
                <a:gd name="T18" fmla="*/ 192 w 928"/>
                <a:gd name="T19" fmla="*/ 8 h 16"/>
                <a:gd name="T20" fmla="*/ 296 w 928"/>
                <a:gd name="T21" fmla="*/ 0 h 16"/>
                <a:gd name="T22" fmla="*/ 352 w 928"/>
                <a:gd name="T23" fmla="*/ 8 h 16"/>
                <a:gd name="T24" fmla="*/ 296 w 928"/>
                <a:gd name="T25" fmla="*/ 16 h 16"/>
                <a:gd name="T26" fmla="*/ 296 w 928"/>
                <a:gd name="T27" fmla="*/ 0 h 16"/>
                <a:gd name="T28" fmla="*/ 440 w 928"/>
                <a:gd name="T29" fmla="*/ 0 h 16"/>
                <a:gd name="T30" fmla="*/ 440 w 928"/>
                <a:gd name="T31" fmla="*/ 16 h 16"/>
                <a:gd name="T32" fmla="*/ 384 w 928"/>
                <a:gd name="T33" fmla="*/ 8 h 16"/>
                <a:gd name="T34" fmla="*/ 488 w 928"/>
                <a:gd name="T35" fmla="*/ 0 h 16"/>
                <a:gd name="T36" fmla="*/ 544 w 928"/>
                <a:gd name="T37" fmla="*/ 8 h 16"/>
                <a:gd name="T38" fmla="*/ 488 w 928"/>
                <a:gd name="T39" fmla="*/ 16 h 16"/>
                <a:gd name="T40" fmla="*/ 488 w 928"/>
                <a:gd name="T41" fmla="*/ 0 h 16"/>
                <a:gd name="T42" fmla="*/ 632 w 928"/>
                <a:gd name="T43" fmla="*/ 0 h 16"/>
                <a:gd name="T44" fmla="*/ 632 w 928"/>
                <a:gd name="T45" fmla="*/ 16 h 16"/>
                <a:gd name="T46" fmla="*/ 576 w 928"/>
                <a:gd name="T47" fmla="*/ 8 h 16"/>
                <a:gd name="T48" fmla="*/ 680 w 928"/>
                <a:gd name="T49" fmla="*/ 0 h 16"/>
                <a:gd name="T50" fmla="*/ 736 w 928"/>
                <a:gd name="T51" fmla="*/ 8 h 16"/>
                <a:gd name="T52" fmla="*/ 680 w 928"/>
                <a:gd name="T53" fmla="*/ 16 h 16"/>
                <a:gd name="T54" fmla="*/ 680 w 928"/>
                <a:gd name="T55" fmla="*/ 0 h 16"/>
                <a:gd name="T56" fmla="*/ 824 w 928"/>
                <a:gd name="T57" fmla="*/ 0 h 16"/>
                <a:gd name="T58" fmla="*/ 824 w 928"/>
                <a:gd name="T59" fmla="*/ 16 h 16"/>
                <a:gd name="T60" fmla="*/ 768 w 928"/>
                <a:gd name="T61" fmla="*/ 8 h 16"/>
                <a:gd name="T62" fmla="*/ 872 w 928"/>
                <a:gd name="T63" fmla="*/ 0 h 16"/>
                <a:gd name="T64" fmla="*/ 928 w 928"/>
                <a:gd name="T65" fmla="*/ 8 h 16"/>
                <a:gd name="T66" fmla="*/ 872 w 928"/>
                <a:gd name="T67" fmla="*/ 16 h 16"/>
                <a:gd name="T68" fmla="*/ 872 w 928"/>
                <a:gd name="T69" fmla="*/ 0 h 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28"/>
                <a:gd name="T106" fmla="*/ 0 h 16"/>
                <a:gd name="T107" fmla="*/ 928 w 928"/>
                <a:gd name="T108" fmla="*/ 16 h 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28" h="16">
                  <a:moveTo>
                    <a:pt x="8" y="0"/>
                  </a:moveTo>
                  <a:lnTo>
                    <a:pt x="56" y="0"/>
                  </a:lnTo>
                  <a:cubicBezTo>
                    <a:pt x="61" y="0"/>
                    <a:pt x="64" y="4"/>
                    <a:pt x="64" y="8"/>
                  </a:cubicBezTo>
                  <a:cubicBezTo>
                    <a:pt x="64" y="13"/>
                    <a:pt x="61" y="16"/>
                    <a:pt x="56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04" y="0"/>
                  </a:moveTo>
                  <a:lnTo>
                    <a:pt x="152" y="0"/>
                  </a:lnTo>
                  <a:cubicBezTo>
                    <a:pt x="157" y="0"/>
                    <a:pt x="160" y="4"/>
                    <a:pt x="160" y="8"/>
                  </a:cubicBezTo>
                  <a:cubicBezTo>
                    <a:pt x="160" y="13"/>
                    <a:pt x="157" y="16"/>
                    <a:pt x="152" y="16"/>
                  </a:cubicBezTo>
                  <a:lnTo>
                    <a:pt x="104" y="16"/>
                  </a:lnTo>
                  <a:cubicBezTo>
                    <a:pt x="100" y="16"/>
                    <a:pt x="96" y="13"/>
                    <a:pt x="96" y="8"/>
                  </a:cubicBezTo>
                  <a:cubicBezTo>
                    <a:pt x="96" y="4"/>
                    <a:pt x="100" y="0"/>
                    <a:pt x="104" y="0"/>
                  </a:cubicBezTo>
                  <a:close/>
                  <a:moveTo>
                    <a:pt x="200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200" y="16"/>
                  </a:lnTo>
                  <a:cubicBezTo>
                    <a:pt x="196" y="16"/>
                    <a:pt x="192" y="13"/>
                    <a:pt x="192" y="8"/>
                  </a:cubicBezTo>
                  <a:cubicBezTo>
                    <a:pt x="192" y="4"/>
                    <a:pt x="196" y="0"/>
                    <a:pt x="200" y="0"/>
                  </a:cubicBezTo>
                  <a:close/>
                  <a:moveTo>
                    <a:pt x="296" y="0"/>
                  </a:moveTo>
                  <a:lnTo>
                    <a:pt x="344" y="0"/>
                  </a:lnTo>
                  <a:cubicBezTo>
                    <a:pt x="349" y="0"/>
                    <a:pt x="352" y="4"/>
                    <a:pt x="352" y="8"/>
                  </a:cubicBezTo>
                  <a:cubicBezTo>
                    <a:pt x="352" y="13"/>
                    <a:pt x="349" y="16"/>
                    <a:pt x="344" y="16"/>
                  </a:cubicBezTo>
                  <a:lnTo>
                    <a:pt x="296" y="16"/>
                  </a:lnTo>
                  <a:cubicBezTo>
                    <a:pt x="292" y="16"/>
                    <a:pt x="288" y="13"/>
                    <a:pt x="288" y="8"/>
                  </a:cubicBezTo>
                  <a:cubicBezTo>
                    <a:pt x="288" y="4"/>
                    <a:pt x="292" y="0"/>
                    <a:pt x="296" y="0"/>
                  </a:cubicBezTo>
                  <a:close/>
                  <a:moveTo>
                    <a:pt x="392" y="0"/>
                  </a:moveTo>
                  <a:lnTo>
                    <a:pt x="440" y="0"/>
                  </a:lnTo>
                  <a:cubicBezTo>
                    <a:pt x="445" y="0"/>
                    <a:pt x="448" y="4"/>
                    <a:pt x="448" y="8"/>
                  </a:cubicBezTo>
                  <a:cubicBezTo>
                    <a:pt x="448" y="13"/>
                    <a:pt x="445" y="16"/>
                    <a:pt x="440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488" y="0"/>
                  </a:moveTo>
                  <a:lnTo>
                    <a:pt x="536" y="0"/>
                  </a:lnTo>
                  <a:cubicBezTo>
                    <a:pt x="541" y="0"/>
                    <a:pt x="544" y="4"/>
                    <a:pt x="544" y="8"/>
                  </a:cubicBezTo>
                  <a:cubicBezTo>
                    <a:pt x="544" y="13"/>
                    <a:pt x="541" y="16"/>
                    <a:pt x="536" y="16"/>
                  </a:cubicBezTo>
                  <a:lnTo>
                    <a:pt x="488" y="16"/>
                  </a:lnTo>
                  <a:cubicBezTo>
                    <a:pt x="484" y="16"/>
                    <a:pt x="480" y="13"/>
                    <a:pt x="480" y="8"/>
                  </a:cubicBezTo>
                  <a:cubicBezTo>
                    <a:pt x="480" y="4"/>
                    <a:pt x="484" y="0"/>
                    <a:pt x="488" y="0"/>
                  </a:cubicBezTo>
                  <a:close/>
                  <a:moveTo>
                    <a:pt x="584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584" y="16"/>
                  </a:lnTo>
                  <a:cubicBezTo>
                    <a:pt x="580" y="16"/>
                    <a:pt x="576" y="13"/>
                    <a:pt x="576" y="8"/>
                  </a:cubicBezTo>
                  <a:cubicBezTo>
                    <a:pt x="576" y="4"/>
                    <a:pt x="580" y="0"/>
                    <a:pt x="584" y="0"/>
                  </a:cubicBezTo>
                  <a:close/>
                  <a:moveTo>
                    <a:pt x="680" y="0"/>
                  </a:moveTo>
                  <a:lnTo>
                    <a:pt x="728" y="0"/>
                  </a:lnTo>
                  <a:cubicBezTo>
                    <a:pt x="733" y="0"/>
                    <a:pt x="736" y="4"/>
                    <a:pt x="736" y="8"/>
                  </a:cubicBezTo>
                  <a:cubicBezTo>
                    <a:pt x="736" y="13"/>
                    <a:pt x="733" y="16"/>
                    <a:pt x="728" y="16"/>
                  </a:cubicBezTo>
                  <a:lnTo>
                    <a:pt x="680" y="16"/>
                  </a:lnTo>
                  <a:cubicBezTo>
                    <a:pt x="676" y="16"/>
                    <a:pt x="672" y="13"/>
                    <a:pt x="672" y="8"/>
                  </a:cubicBezTo>
                  <a:cubicBezTo>
                    <a:pt x="672" y="4"/>
                    <a:pt x="676" y="0"/>
                    <a:pt x="680" y="0"/>
                  </a:cubicBezTo>
                  <a:close/>
                  <a:moveTo>
                    <a:pt x="776" y="0"/>
                  </a:moveTo>
                  <a:lnTo>
                    <a:pt x="824" y="0"/>
                  </a:lnTo>
                  <a:cubicBezTo>
                    <a:pt x="829" y="0"/>
                    <a:pt x="832" y="4"/>
                    <a:pt x="832" y="8"/>
                  </a:cubicBezTo>
                  <a:cubicBezTo>
                    <a:pt x="832" y="13"/>
                    <a:pt x="829" y="16"/>
                    <a:pt x="824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872" y="0"/>
                  </a:moveTo>
                  <a:lnTo>
                    <a:pt x="920" y="0"/>
                  </a:lnTo>
                  <a:cubicBezTo>
                    <a:pt x="925" y="0"/>
                    <a:pt x="928" y="4"/>
                    <a:pt x="928" y="8"/>
                  </a:cubicBezTo>
                  <a:cubicBezTo>
                    <a:pt x="928" y="13"/>
                    <a:pt x="925" y="16"/>
                    <a:pt x="920" y="16"/>
                  </a:cubicBezTo>
                  <a:lnTo>
                    <a:pt x="872" y="16"/>
                  </a:lnTo>
                  <a:cubicBezTo>
                    <a:pt x="868" y="16"/>
                    <a:pt x="864" y="13"/>
                    <a:pt x="864" y="8"/>
                  </a:cubicBezTo>
                  <a:cubicBezTo>
                    <a:pt x="864" y="4"/>
                    <a:pt x="868" y="0"/>
                    <a:pt x="872" y="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273" name="Freeform 69"/>
            <p:cNvSpPr>
              <a:spLocks noEditPoints="1"/>
            </p:cNvSpPr>
            <p:nvPr/>
          </p:nvSpPr>
          <p:spPr bwMode="auto">
            <a:xfrm>
              <a:off x="36" y="2266"/>
              <a:ext cx="510" cy="7"/>
            </a:xfrm>
            <a:custGeom>
              <a:avLst/>
              <a:gdLst>
                <a:gd name="T0" fmla="*/ 56 w 928"/>
                <a:gd name="T1" fmla="*/ 0 h 16"/>
                <a:gd name="T2" fmla="*/ 56 w 928"/>
                <a:gd name="T3" fmla="*/ 16 h 16"/>
                <a:gd name="T4" fmla="*/ 0 w 928"/>
                <a:gd name="T5" fmla="*/ 8 h 16"/>
                <a:gd name="T6" fmla="*/ 104 w 928"/>
                <a:gd name="T7" fmla="*/ 0 h 16"/>
                <a:gd name="T8" fmla="*/ 160 w 928"/>
                <a:gd name="T9" fmla="*/ 8 h 16"/>
                <a:gd name="T10" fmla="*/ 104 w 928"/>
                <a:gd name="T11" fmla="*/ 16 h 16"/>
                <a:gd name="T12" fmla="*/ 104 w 928"/>
                <a:gd name="T13" fmla="*/ 0 h 16"/>
                <a:gd name="T14" fmla="*/ 248 w 928"/>
                <a:gd name="T15" fmla="*/ 0 h 16"/>
                <a:gd name="T16" fmla="*/ 248 w 928"/>
                <a:gd name="T17" fmla="*/ 16 h 16"/>
                <a:gd name="T18" fmla="*/ 192 w 928"/>
                <a:gd name="T19" fmla="*/ 8 h 16"/>
                <a:gd name="T20" fmla="*/ 296 w 928"/>
                <a:gd name="T21" fmla="*/ 0 h 16"/>
                <a:gd name="T22" fmla="*/ 352 w 928"/>
                <a:gd name="T23" fmla="*/ 8 h 16"/>
                <a:gd name="T24" fmla="*/ 296 w 928"/>
                <a:gd name="T25" fmla="*/ 16 h 16"/>
                <a:gd name="T26" fmla="*/ 296 w 928"/>
                <a:gd name="T27" fmla="*/ 0 h 16"/>
                <a:gd name="T28" fmla="*/ 440 w 928"/>
                <a:gd name="T29" fmla="*/ 0 h 16"/>
                <a:gd name="T30" fmla="*/ 440 w 928"/>
                <a:gd name="T31" fmla="*/ 16 h 16"/>
                <a:gd name="T32" fmla="*/ 384 w 928"/>
                <a:gd name="T33" fmla="*/ 8 h 16"/>
                <a:gd name="T34" fmla="*/ 488 w 928"/>
                <a:gd name="T35" fmla="*/ 0 h 16"/>
                <a:gd name="T36" fmla="*/ 544 w 928"/>
                <a:gd name="T37" fmla="*/ 8 h 16"/>
                <a:gd name="T38" fmla="*/ 488 w 928"/>
                <a:gd name="T39" fmla="*/ 16 h 16"/>
                <a:gd name="T40" fmla="*/ 488 w 928"/>
                <a:gd name="T41" fmla="*/ 0 h 16"/>
                <a:gd name="T42" fmla="*/ 632 w 928"/>
                <a:gd name="T43" fmla="*/ 0 h 16"/>
                <a:gd name="T44" fmla="*/ 632 w 928"/>
                <a:gd name="T45" fmla="*/ 16 h 16"/>
                <a:gd name="T46" fmla="*/ 576 w 928"/>
                <a:gd name="T47" fmla="*/ 8 h 16"/>
                <a:gd name="T48" fmla="*/ 680 w 928"/>
                <a:gd name="T49" fmla="*/ 0 h 16"/>
                <a:gd name="T50" fmla="*/ 736 w 928"/>
                <a:gd name="T51" fmla="*/ 8 h 16"/>
                <a:gd name="T52" fmla="*/ 680 w 928"/>
                <a:gd name="T53" fmla="*/ 16 h 16"/>
                <a:gd name="T54" fmla="*/ 680 w 928"/>
                <a:gd name="T55" fmla="*/ 0 h 16"/>
                <a:gd name="T56" fmla="*/ 824 w 928"/>
                <a:gd name="T57" fmla="*/ 0 h 16"/>
                <a:gd name="T58" fmla="*/ 824 w 928"/>
                <a:gd name="T59" fmla="*/ 16 h 16"/>
                <a:gd name="T60" fmla="*/ 768 w 928"/>
                <a:gd name="T61" fmla="*/ 8 h 16"/>
                <a:gd name="T62" fmla="*/ 872 w 928"/>
                <a:gd name="T63" fmla="*/ 0 h 16"/>
                <a:gd name="T64" fmla="*/ 928 w 928"/>
                <a:gd name="T65" fmla="*/ 8 h 16"/>
                <a:gd name="T66" fmla="*/ 872 w 928"/>
                <a:gd name="T67" fmla="*/ 16 h 16"/>
                <a:gd name="T68" fmla="*/ 872 w 928"/>
                <a:gd name="T69" fmla="*/ 0 h 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28"/>
                <a:gd name="T106" fmla="*/ 0 h 16"/>
                <a:gd name="T107" fmla="*/ 928 w 928"/>
                <a:gd name="T108" fmla="*/ 16 h 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28" h="16">
                  <a:moveTo>
                    <a:pt x="8" y="0"/>
                  </a:moveTo>
                  <a:lnTo>
                    <a:pt x="56" y="0"/>
                  </a:lnTo>
                  <a:cubicBezTo>
                    <a:pt x="61" y="0"/>
                    <a:pt x="64" y="4"/>
                    <a:pt x="64" y="8"/>
                  </a:cubicBezTo>
                  <a:cubicBezTo>
                    <a:pt x="64" y="13"/>
                    <a:pt x="61" y="16"/>
                    <a:pt x="56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04" y="0"/>
                  </a:moveTo>
                  <a:lnTo>
                    <a:pt x="152" y="0"/>
                  </a:lnTo>
                  <a:cubicBezTo>
                    <a:pt x="157" y="0"/>
                    <a:pt x="160" y="4"/>
                    <a:pt x="160" y="8"/>
                  </a:cubicBezTo>
                  <a:cubicBezTo>
                    <a:pt x="160" y="13"/>
                    <a:pt x="157" y="16"/>
                    <a:pt x="152" y="16"/>
                  </a:cubicBezTo>
                  <a:lnTo>
                    <a:pt x="104" y="16"/>
                  </a:lnTo>
                  <a:cubicBezTo>
                    <a:pt x="100" y="16"/>
                    <a:pt x="96" y="13"/>
                    <a:pt x="96" y="8"/>
                  </a:cubicBezTo>
                  <a:cubicBezTo>
                    <a:pt x="96" y="4"/>
                    <a:pt x="100" y="0"/>
                    <a:pt x="104" y="0"/>
                  </a:cubicBezTo>
                  <a:close/>
                  <a:moveTo>
                    <a:pt x="200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200" y="16"/>
                  </a:lnTo>
                  <a:cubicBezTo>
                    <a:pt x="196" y="16"/>
                    <a:pt x="192" y="13"/>
                    <a:pt x="192" y="8"/>
                  </a:cubicBezTo>
                  <a:cubicBezTo>
                    <a:pt x="192" y="4"/>
                    <a:pt x="196" y="0"/>
                    <a:pt x="200" y="0"/>
                  </a:cubicBezTo>
                  <a:close/>
                  <a:moveTo>
                    <a:pt x="296" y="0"/>
                  </a:moveTo>
                  <a:lnTo>
                    <a:pt x="344" y="0"/>
                  </a:lnTo>
                  <a:cubicBezTo>
                    <a:pt x="349" y="0"/>
                    <a:pt x="352" y="4"/>
                    <a:pt x="352" y="8"/>
                  </a:cubicBezTo>
                  <a:cubicBezTo>
                    <a:pt x="352" y="13"/>
                    <a:pt x="349" y="16"/>
                    <a:pt x="344" y="16"/>
                  </a:cubicBezTo>
                  <a:lnTo>
                    <a:pt x="296" y="16"/>
                  </a:lnTo>
                  <a:cubicBezTo>
                    <a:pt x="292" y="16"/>
                    <a:pt x="288" y="13"/>
                    <a:pt x="288" y="8"/>
                  </a:cubicBezTo>
                  <a:cubicBezTo>
                    <a:pt x="288" y="4"/>
                    <a:pt x="292" y="0"/>
                    <a:pt x="296" y="0"/>
                  </a:cubicBezTo>
                  <a:close/>
                  <a:moveTo>
                    <a:pt x="392" y="0"/>
                  </a:moveTo>
                  <a:lnTo>
                    <a:pt x="440" y="0"/>
                  </a:lnTo>
                  <a:cubicBezTo>
                    <a:pt x="445" y="0"/>
                    <a:pt x="448" y="4"/>
                    <a:pt x="448" y="8"/>
                  </a:cubicBezTo>
                  <a:cubicBezTo>
                    <a:pt x="448" y="13"/>
                    <a:pt x="445" y="16"/>
                    <a:pt x="440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488" y="0"/>
                  </a:moveTo>
                  <a:lnTo>
                    <a:pt x="536" y="0"/>
                  </a:lnTo>
                  <a:cubicBezTo>
                    <a:pt x="541" y="0"/>
                    <a:pt x="544" y="4"/>
                    <a:pt x="544" y="8"/>
                  </a:cubicBezTo>
                  <a:cubicBezTo>
                    <a:pt x="544" y="13"/>
                    <a:pt x="541" y="16"/>
                    <a:pt x="536" y="16"/>
                  </a:cubicBezTo>
                  <a:lnTo>
                    <a:pt x="488" y="16"/>
                  </a:lnTo>
                  <a:cubicBezTo>
                    <a:pt x="484" y="16"/>
                    <a:pt x="480" y="13"/>
                    <a:pt x="480" y="8"/>
                  </a:cubicBezTo>
                  <a:cubicBezTo>
                    <a:pt x="480" y="4"/>
                    <a:pt x="484" y="0"/>
                    <a:pt x="488" y="0"/>
                  </a:cubicBezTo>
                  <a:close/>
                  <a:moveTo>
                    <a:pt x="584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584" y="16"/>
                  </a:lnTo>
                  <a:cubicBezTo>
                    <a:pt x="580" y="16"/>
                    <a:pt x="576" y="13"/>
                    <a:pt x="576" y="8"/>
                  </a:cubicBezTo>
                  <a:cubicBezTo>
                    <a:pt x="576" y="4"/>
                    <a:pt x="580" y="0"/>
                    <a:pt x="584" y="0"/>
                  </a:cubicBezTo>
                  <a:close/>
                  <a:moveTo>
                    <a:pt x="680" y="0"/>
                  </a:moveTo>
                  <a:lnTo>
                    <a:pt x="728" y="0"/>
                  </a:lnTo>
                  <a:cubicBezTo>
                    <a:pt x="733" y="0"/>
                    <a:pt x="736" y="4"/>
                    <a:pt x="736" y="8"/>
                  </a:cubicBezTo>
                  <a:cubicBezTo>
                    <a:pt x="736" y="13"/>
                    <a:pt x="733" y="16"/>
                    <a:pt x="728" y="16"/>
                  </a:cubicBezTo>
                  <a:lnTo>
                    <a:pt x="680" y="16"/>
                  </a:lnTo>
                  <a:cubicBezTo>
                    <a:pt x="676" y="16"/>
                    <a:pt x="672" y="13"/>
                    <a:pt x="672" y="8"/>
                  </a:cubicBezTo>
                  <a:cubicBezTo>
                    <a:pt x="672" y="4"/>
                    <a:pt x="676" y="0"/>
                    <a:pt x="680" y="0"/>
                  </a:cubicBezTo>
                  <a:close/>
                  <a:moveTo>
                    <a:pt x="776" y="0"/>
                  </a:moveTo>
                  <a:lnTo>
                    <a:pt x="824" y="0"/>
                  </a:lnTo>
                  <a:cubicBezTo>
                    <a:pt x="829" y="0"/>
                    <a:pt x="832" y="4"/>
                    <a:pt x="832" y="8"/>
                  </a:cubicBezTo>
                  <a:cubicBezTo>
                    <a:pt x="832" y="13"/>
                    <a:pt x="829" y="16"/>
                    <a:pt x="824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872" y="0"/>
                  </a:moveTo>
                  <a:lnTo>
                    <a:pt x="920" y="0"/>
                  </a:lnTo>
                  <a:cubicBezTo>
                    <a:pt x="925" y="0"/>
                    <a:pt x="928" y="4"/>
                    <a:pt x="928" y="8"/>
                  </a:cubicBezTo>
                  <a:cubicBezTo>
                    <a:pt x="928" y="13"/>
                    <a:pt x="925" y="16"/>
                    <a:pt x="920" y="16"/>
                  </a:cubicBezTo>
                  <a:lnTo>
                    <a:pt x="872" y="16"/>
                  </a:lnTo>
                  <a:cubicBezTo>
                    <a:pt x="868" y="16"/>
                    <a:pt x="864" y="13"/>
                    <a:pt x="864" y="8"/>
                  </a:cubicBezTo>
                  <a:cubicBezTo>
                    <a:pt x="864" y="4"/>
                    <a:pt x="868" y="0"/>
                    <a:pt x="872" y="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274" name="Freeform 70"/>
            <p:cNvSpPr>
              <a:spLocks noEditPoints="1"/>
            </p:cNvSpPr>
            <p:nvPr/>
          </p:nvSpPr>
          <p:spPr bwMode="auto">
            <a:xfrm>
              <a:off x="352" y="1011"/>
              <a:ext cx="9" cy="1201"/>
            </a:xfrm>
            <a:custGeom>
              <a:avLst/>
              <a:gdLst>
                <a:gd name="T0" fmla="*/ 0 w 16"/>
                <a:gd name="T1" fmla="*/ 56 h 2656"/>
                <a:gd name="T2" fmla="*/ 16 w 16"/>
                <a:gd name="T3" fmla="*/ 104 h 2656"/>
                <a:gd name="T4" fmla="*/ 0 w 16"/>
                <a:gd name="T5" fmla="*/ 104 h 2656"/>
                <a:gd name="T6" fmla="*/ 16 w 16"/>
                <a:gd name="T7" fmla="*/ 248 h 2656"/>
                <a:gd name="T8" fmla="*/ 8 w 16"/>
                <a:gd name="T9" fmla="*/ 192 h 2656"/>
                <a:gd name="T10" fmla="*/ 8 w 16"/>
                <a:gd name="T11" fmla="*/ 352 h 2656"/>
                <a:gd name="T12" fmla="*/ 16 w 16"/>
                <a:gd name="T13" fmla="*/ 296 h 2656"/>
                <a:gd name="T14" fmla="*/ 0 w 16"/>
                <a:gd name="T15" fmla="*/ 440 h 2656"/>
                <a:gd name="T16" fmla="*/ 16 w 16"/>
                <a:gd name="T17" fmla="*/ 488 h 2656"/>
                <a:gd name="T18" fmla="*/ 0 w 16"/>
                <a:gd name="T19" fmla="*/ 488 h 2656"/>
                <a:gd name="T20" fmla="*/ 16 w 16"/>
                <a:gd name="T21" fmla="*/ 632 h 2656"/>
                <a:gd name="T22" fmla="*/ 8 w 16"/>
                <a:gd name="T23" fmla="*/ 576 h 2656"/>
                <a:gd name="T24" fmla="*/ 8 w 16"/>
                <a:gd name="T25" fmla="*/ 736 h 2656"/>
                <a:gd name="T26" fmla="*/ 16 w 16"/>
                <a:gd name="T27" fmla="*/ 680 h 2656"/>
                <a:gd name="T28" fmla="*/ 0 w 16"/>
                <a:gd name="T29" fmla="*/ 824 h 2656"/>
                <a:gd name="T30" fmla="*/ 16 w 16"/>
                <a:gd name="T31" fmla="*/ 872 h 2656"/>
                <a:gd name="T32" fmla="*/ 0 w 16"/>
                <a:gd name="T33" fmla="*/ 872 h 2656"/>
                <a:gd name="T34" fmla="*/ 16 w 16"/>
                <a:gd name="T35" fmla="*/ 1016 h 2656"/>
                <a:gd name="T36" fmla="*/ 8 w 16"/>
                <a:gd name="T37" fmla="*/ 960 h 2656"/>
                <a:gd name="T38" fmla="*/ 8 w 16"/>
                <a:gd name="T39" fmla="*/ 1120 h 2656"/>
                <a:gd name="T40" fmla="*/ 16 w 16"/>
                <a:gd name="T41" fmla="*/ 1064 h 2656"/>
                <a:gd name="T42" fmla="*/ 0 w 16"/>
                <a:gd name="T43" fmla="*/ 1208 h 2656"/>
                <a:gd name="T44" fmla="*/ 16 w 16"/>
                <a:gd name="T45" fmla="*/ 1256 h 2656"/>
                <a:gd name="T46" fmla="*/ 0 w 16"/>
                <a:gd name="T47" fmla="*/ 1256 h 2656"/>
                <a:gd name="T48" fmla="*/ 16 w 16"/>
                <a:gd name="T49" fmla="*/ 1400 h 2656"/>
                <a:gd name="T50" fmla="*/ 8 w 16"/>
                <a:gd name="T51" fmla="*/ 1344 h 2656"/>
                <a:gd name="T52" fmla="*/ 8 w 16"/>
                <a:gd name="T53" fmla="*/ 1504 h 2656"/>
                <a:gd name="T54" fmla="*/ 16 w 16"/>
                <a:gd name="T55" fmla="*/ 1448 h 2656"/>
                <a:gd name="T56" fmla="*/ 0 w 16"/>
                <a:gd name="T57" fmla="*/ 1592 h 2656"/>
                <a:gd name="T58" fmla="*/ 16 w 16"/>
                <a:gd name="T59" fmla="*/ 1640 h 2656"/>
                <a:gd name="T60" fmla="*/ 0 w 16"/>
                <a:gd name="T61" fmla="*/ 1640 h 2656"/>
                <a:gd name="T62" fmla="*/ 16 w 16"/>
                <a:gd name="T63" fmla="*/ 1784 h 2656"/>
                <a:gd name="T64" fmla="*/ 8 w 16"/>
                <a:gd name="T65" fmla="*/ 1728 h 2656"/>
                <a:gd name="T66" fmla="*/ 8 w 16"/>
                <a:gd name="T67" fmla="*/ 1888 h 2656"/>
                <a:gd name="T68" fmla="*/ 16 w 16"/>
                <a:gd name="T69" fmla="*/ 1832 h 2656"/>
                <a:gd name="T70" fmla="*/ 0 w 16"/>
                <a:gd name="T71" fmla="*/ 1976 h 2656"/>
                <a:gd name="T72" fmla="*/ 16 w 16"/>
                <a:gd name="T73" fmla="*/ 2024 h 2656"/>
                <a:gd name="T74" fmla="*/ 0 w 16"/>
                <a:gd name="T75" fmla="*/ 2024 h 2656"/>
                <a:gd name="T76" fmla="*/ 16 w 16"/>
                <a:gd name="T77" fmla="*/ 2168 h 2656"/>
                <a:gd name="T78" fmla="*/ 8 w 16"/>
                <a:gd name="T79" fmla="*/ 2112 h 2656"/>
                <a:gd name="T80" fmla="*/ 8 w 16"/>
                <a:gd name="T81" fmla="*/ 2272 h 2656"/>
                <a:gd name="T82" fmla="*/ 16 w 16"/>
                <a:gd name="T83" fmla="*/ 2216 h 2656"/>
                <a:gd name="T84" fmla="*/ 0 w 16"/>
                <a:gd name="T85" fmla="*/ 2360 h 2656"/>
                <a:gd name="T86" fmla="*/ 16 w 16"/>
                <a:gd name="T87" fmla="*/ 2408 h 2656"/>
                <a:gd name="T88" fmla="*/ 0 w 16"/>
                <a:gd name="T89" fmla="*/ 2408 h 2656"/>
                <a:gd name="T90" fmla="*/ 16 w 16"/>
                <a:gd name="T91" fmla="*/ 2552 h 2656"/>
                <a:gd name="T92" fmla="*/ 8 w 16"/>
                <a:gd name="T93" fmla="*/ 2496 h 2656"/>
                <a:gd name="T94" fmla="*/ 8 w 16"/>
                <a:gd name="T95" fmla="*/ 2656 h 2656"/>
                <a:gd name="T96" fmla="*/ 16 w 16"/>
                <a:gd name="T97" fmla="*/ 2600 h 26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"/>
                <a:gd name="T148" fmla="*/ 0 h 2656"/>
                <a:gd name="T149" fmla="*/ 16 w 16"/>
                <a:gd name="T150" fmla="*/ 2656 h 26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" h="2656">
                  <a:moveTo>
                    <a:pt x="16" y="8"/>
                  </a:moveTo>
                  <a:lnTo>
                    <a:pt x="16" y="56"/>
                  </a:lnTo>
                  <a:cubicBezTo>
                    <a:pt x="16" y="61"/>
                    <a:pt x="13" y="64"/>
                    <a:pt x="8" y="64"/>
                  </a:cubicBezTo>
                  <a:cubicBezTo>
                    <a:pt x="4" y="64"/>
                    <a:pt x="0" y="61"/>
                    <a:pt x="0" y="56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  <a:moveTo>
                    <a:pt x="16" y="104"/>
                  </a:moveTo>
                  <a:lnTo>
                    <a:pt x="16" y="152"/>
                  </a:lnTo>
                  <a:cubicBezTo>
                    <a:pt x="16" y="157"/>
                    <a:pt x="13" y="160"/>
                    <a:pt x="8" y="160"/>
                  </a:cubicBezTo>
                  <a:cubicBezTo>
                    <a:pt x="4" y="160"/>
                    <a:pt x="0" y="157"/>
                    <a:pt x="0" y="152"/>
                  </a:cubicBezTo>
                  <a:lnTo>
                    <a:pt x="0" y="104"/>
                  </a:lnTo>
                  <a:cubicBezTo>
                    <a:pt x="0" y="100"/>
                    <a:pt x="4" y="96"/>
                    <a:pt x="8" y="96"/>
                  </a:cubicBezTo>
                  <a:cubicBezTo>
                    <a:pt x="13" y="96"/>
                    <a:pt x="16" y="100"/>
                    <a:pt x="16" y="104"/>
                  </a:cubicBezTo>
                  <a:close/>
                  <a:moveTo>
                    <a:pt x="16" y="200"/>
                  </a:moveTo>
                  <a:lnTo>
                    <a:pt x="16" y="248"/>
                  </a:lnTo>
                  <a:cubicBezTo>
                    <a:pt x="16" y="253"/>
                    <a:pt x="13" y="256"/>
                    <a:pt x="8" y="256"/>
                  </a:cubicBezTo>
                  <a:cubicBezTo>
                    <a:pt x="4" y="256"/>
                    <a:pt x="0" y="253"/>
                    <a:pt x="0" y="248"/>
                  </a:cubicBezTo>
                  <a:lnTo>
                    <a:pt x="0" y="200"/>
                  </a:lnTo>
                  <a:cubicBezTo>
                    <a:pt x="0" y="196"/>
                    <a:pt x="4" y="192"/>
                    <a:pt x="8" y="192"/>
                  </a:cubicBezTo>
                  <a:cubicBezTo>
                    <a:pt x="13" y="192"/>
                    <a:pt x="16" y="196"/>
                    <a:pt x="16" y="200"/>
                  </a:cubicBezTo>
                  <a:close/>
                  <a:moveTo>
                    <a:pt x="16" y="296"/>
                  </a:moveTo>
                  <a:lnTo>
                    <a:pt x="16" y="344"/>
                  </a:lnTo>
                  <a:cubicBezTo>
                    <a:pt x="16" y="349"/>
                    <a:pt x="13" y="352"/>
                    <a:pt x="8" y="352"/>
                  </a:cubicBezTo>
                  <a:cubicBezTo>
                    <a:pt x="4" y="352"/>
                    <a:pt x="0" y="349"/>
                    <a:pt x="0" y="344"/>
                  </a:cubicBezTo>
                  <a:lnTo>
                    <a:pt x="0" y="296"/>
                  </a:lnTo>
                  <a:cubicBezTo>
                    <a:pt x="0" y="292"/>
                    <a:pt x="4" y="288"/>
                    <a:pt x="8" y="288"/>
                  </a:cubicBezTo>
                  <a:cubicBezTo>
                    <a:pt x="13" y="288"/>
                    <a:pt x="16" y="292"/>
                    <a:pt x="16" y="296"/>
                  </a:cubicBezTo>
                  <a:close/>
                  <a:moveTo>
                    <a:pt x="16" y="392"/>
                  </a:moveTo>
                  <a:lnTo>
                    <a:pt x="16" y="440"/>
                  </a:lnTo>
                  <a:cubicBezTo>
                    <a:pt x="16" y="445"/>
                    <a:pt x="13" y="448"/>
                    <a:pt x="8" y="448"/>
                  </a:cubicBezTo>
                  <a:cubicBezTo>
                    <a:pt x="4" y="448"/>
                    <a:pt x="0" y="445"/>
                    <a:pt x="0" y="440"/>
                  </a:cubicBezTo>
                  <a:lnTo>
                    <a:pt x="0" y="392"/>
                  </a:lnTo>
                  <a:cubicBezTo>
                    <a:pt x="0" y="388"/>
                    <a:pt x="4" y="384"/>
                    <a:pt x="8" y="384"/>
                  </a:cubicBezTo>
                  <a:cubicBezTo>
                    <a:pt x="13" y="384"/>
                    <a:pt x="16" y="388"/>
                    <a:pt x="16" y="392"/>
                  </a:cubicBezTo>
                  <a:close/>
                  <a:moveTo>
                    <a:pt x="16" y="488"/>
                  </a:moveTo>
                  <a:lnTo>
                    <a:pt x="16" y="536"/>
                  </a:lnTo>
                  <a:cubicBezTo>
                    <a:pt x="16" y="541"/>
                    <a:pt x="13" y="544"/>
                    <a:pt x="8" y="544"/>
                  </a:cubicBezTo>
                  <a:cubicBezTo>
                    <a:pt x="4" y="544"/>
                    <a:pt x="0" y="541"/>
                    <a:pt x="0" y="536"/>
                  </a:cubicBezTo>
                  <a:lnTo>
                    <a:pt x="0" y="488"/>
                  </a:lnTo>
                  <a:cubicBezTo>
                    <a:pt x="0" y="484"/>
                    <a:pt x="4" y="480"/>
                    <a:pt x="8" y="480"/>
                  </a:cubicBezTo>
                  <a:cubicBezTo>
                    <a:pt x="13" y="480"/>
                    <a:pt x="16" y="484"/>
                    <a:pt x="16" y="488"/>
                  </a:cubicBezTo>
                  <a:close/>
                  <a:moveTo>
                    <a:pt x="16" y="584"/>
                  </a:moveTo>
                  <a:lnTo>
                    <a:pt x="16" y="632"/>
                  </a:lnTo>
                  <a:cubicBezTo>
                    <a:pt x="16" y="637"/>
                    <a:pt x="13" y="640"/>
                    <a:pt x="8" y="640"/>
                  </a:cubicBezTo>
                  <a:cubicBezTo>
                    <a:pt x="4" y="640"/>
                    <a:pt x="0" y="637"/>
                    <a:pt x="0" y="632"/>
                  </a:cubicBezTo>
                  <a:lnTo>
                    <a:pt x="0" y="584"/>
                  </a:lnTo>
                  <a:cubicBezTo>
                    <a:pt x="0" y="580"/>
                    <a:pt x="4" y="576"/>
                    <a:pt x="8" y="576"/>
                  </a:cubicBezTo>
                  <a:cubicBezTo>
                    <a:pt x="13" y="576"/>
                    <a:pt x="16" y="580"/>
                    <a:pt x="16" y="584"/>
                  </a:cubicBezTo>
                  <a:close/>
                  <a:moveTo>
                    <a:pt x="16" y="680"/>
                  </a:moveTo>
                  <a:lnTo>
                    <a:pt x="16" y="728"/>
                  </a:lnTo>
                  <a:cubicBezTo>
                    <a:pt x="16" y="733"/>
                    <a:pt x="13" y="736"/>
                    <a:pt x="8" y="736"/>
                  </a:cubicBezTo>
                  <a:cubicBezTo>
                    <a:pt x="4" y="736"/>
                    <a:pt x="0" y="733"/>
                    <a:pt x="0" y="728"/>
                  </a:cubicBezTo>
                  <a:lnTo>
                    <a:pt x="0" y="680"/>
                  </a:lnTo>
                  <a:cubicBezTo>
                    <a:pt x="0" y="676"/>
                    <a:pt x="4" y="672"/>
                    <a:pt x="8" y="672"/>
                  </a:cubicBezTo>
                  <a:cubicBezTo>
                    <a:pt x="13" y="672"/>
                    <a:pt x="16" y="676"/>
                    <a:pt x="16" y="680"/>
                  </a:cubicBezTo>
                  <a:close/>
                  <a:moveTo>
                    <a:pt x="16" y="776"/>
                  </a:moveTo>
                  <a:lnTo>
                    <a:pt x="16" y="824"/>
                  </a:lnTo>
                  <a:cubicBezTo>
                    <a:pt x="16" y="829"/>
                    <a:pt x="13" y="832"/>
                    <a:pt x="8" y="832"/>
                  </a:cubicBezTo>
                  <a:cubicBezTo>
                    <a:pt x="4" y="832"/>
                    <a:pt x="0" y="829"/>
                    <a:pt x="0" y="824"/>
                  </a:cubicBezTo>
                  <a:lnTo>
                    <a:pt x="0" y="776"/>
                  </a:lnTo>
                  <a:cubicBezTo>
                    <a:pt x="0" y="772"/>
                    <a:pt x="4" y="768"/>
                    <a:pt x="8" y="768"/>
                  </a:cubicBezTo>
                  <a:cubicBezTo>
                    <a:pt x="13" y="768"/>
                    <a:pt x="16" y="772"/>
                    <a:pt x="16" y="776"/>
                  </a:cubicBezTo>
                  <a:close/>
                  <a:moveTo>
                    <a:pt x="16" y="872"/>
                  </a:moveTo>
                  <a:lnTo>
                    <a:pt x="16" y="920"/>
                  </a:lnTo>
                  <a:cubicBezTo>
                    <a:pt x="16" y="925"/>
                    <a:pt x="13" y="928"/>
                    <a:pt x="8" y="928"/>
                  </a:cubicBezTo>
                  <a:cubicBezTo>
                    <a:pt x="4" y="928"/>
                    <a:pt x="0" y="925"/>
                    <a:pt x="0" y="920"/>
                  </a:cubicBezTo>
                  <a:lnTo>
                    <a:pt x="0" y="872"/>
                  </a:lnTo>
                  <a:cubicBezTo>
                    <a:pt x="0" y="868"/>
                    <a:pt x="4" y="864"/>
                    <a:pt x="8" y="864"/>
                  </a:cubicBezTo>
                  <a:cubicBezTo>
                    <a:pt x="13" y="864"/>
                    <a:pt x="16" y="868"/>
                    <a:pt x="16" y="872"/>
                  </a:cubicBezTo>
                  <a:close/>
                  <a:moveTo>
                    <a:pt x="16" y="968"/>
                  </a:moveTo>
                  <a:lnTo>
                    <a:pt x="16" y="1016"/>
                  </a:lnTo>
                  <a:cubicBezTo>
                    <a:pt x="16" y="1021"/>
                    <a:pt x="13" y="1024"/>
                    <a:pt x="8" y="1024"/>
                  </a:cubicBezTo>
                  <a:cubicBezTo>
                    <a:pt x="4" y="1024"/>
                    <a:pt x="0" y="1021"/>
                    <a:pt x="0" y="1016"/>
                  </a:cubicBezTo>
                  <a:lnTo>
                    <a:pt x="0" y="968"/>
                  </a:lnTo>
                  <a:cubicBezTo>
                    <a:pt x="0" y="964"/>
                    <a:pt x="4" y="960"/>
                    <a:pt x="8" y="960"/>
                  </a:cubicBezTo>
                  <a:cubicBezTo>
                    <a:pt x="13" y="960"/>
                    <a:pt x="16" y="964"/>
                    <a:pt x="16" y="968"/>
                  </a:cubicBezTo>
                  <a:close/>
                  <a:moveTo>
                    <a:pt x="16" y="1064"/>
                  </a:moveTo>
                  <a:lnTo>
                    <a:pt x="16" y="1112"/>
                  </a:lnTo>
                  <a:cubicBezTo>
                    <a:pt x="16" y="1117"/>
                    <a:pt x="13" y="1120"/>
                    <a:pt x="8" y="1120"/>
                  </a:cubicBezTo>
                  <a:cubicBezTo>
                    <a:pt x="4" y="1120"/>
                    <a:pt x="0" y="1117"/>
                    <a:pt x="0" y="1112"/>
                  </a:cubicBezTo>
                  <a:lnTo>
                    <a:pt x="0" y="1064"/>
                  </a:lnTo>
                  <a:cubicBezTo>
                    <a:pt x="0" y="1060"/>
                    <a:pt x="4" y="1056"/>
                    <a:pt x="8" y="1056"/>
                  </a:cubicBezTo>
                  <a:cubicBezTo>
                    <a:pt x="13" y="1056"/>
                    <a:pt x="16" y="1060"/>
                    <a:pt x="16" y="1064"/>
                  </a:cubicBezTo>
                  <a:close/>
                  <a:moveTo>
                    <a:pt x="16" y="1160"/>
                  </a:moveTo>
                  <a:lnTo>
                    <a:pt x="16" y="1208"/>
                  </a:lnTo>
                  <a:cubicBezTo>
                    <a:pt x="16" y="1213"/>
                    <a:pt x="13" y="1216"/>
                    <a:pt x="8" y="1216"/>
                  </a:cubicBezTo>
                  <a:cubicBezTo>
                    <a:pt x="4" y="1216"/>
                    <a:pt x="0" y="1213"/>
                    <a:pt x="0" y="1208"/>
                  </a:cubicBezTo>
                  <a:lnTo>
                    <a:pt x="0" y="1160"/>
                  </a:lnTo>
                  <a:cubicBezTo>
                    <a:pt x="0" y="1156"/>
                    <a:pt x="4" y="1152"/>
                    <a:pt x="8" y="1152"/>
                  </a:cubicBezTo>
                  <a:cubicBezTo>
                    <a:pt x="13" y="1152"/>
                    <a:pt x="16" y="1156"/>
                    <a:pt x="16" y="1160"/>
                  </a:cubicBezTo>
                  <a:close/>
                  <a:moveTo>
                    <a:pt x="16" y="1256"/>
                  </a:moveTo>
                  <a:lnTo>
                    <a:pt x="16" y="1304"/>
                  </a:lnTo>
                  <a:cubicBezTo>
                    <a:pt x="16" y="1309"/>
                    <a:pt x="13" y="1312"/>
                    <a:pt x="8" y="1312"/>
                  </a:cubicBezTo>
                  <a:cubicBezTo>
                    <a:pt x="4" y="1312"/>
                    <a:pt x="0" y="1309"/>
                    <a:pt x="0" y="1304"/>
                  </a:cubicBezTo>
                  <a:lnTo>
                    <a:pt x="0" y="1256"/>
                  </a:lnTo>
                  <a:cubicBezTo>
                    <a:pt x="0" y="1252"/>
                    <a:pt x="4" y="1248"/>
                    <a:pt x="8" y="1248"/>
                  </a:cubicBezTo>
                  <a:cubicBezTo>
                    <a:pt x="13" y="1248"/>
                    <a:pt x="16" y="1252"/>
                    <a:pt x="16" y="1256"/>
                  </a:cubicBezTo>
                  <a:close/>
                  <a:moveTo>
                    <a:pt x="16" y="1352"/>
                  </a:moveTo>
                  <a:lnTo>
                    <a:pt x="16" y="1400"/>
                  </a:lnTo>
                  <a:cubicBezTo>
                    <a:pt x="16" y="1405"/>
                    <a:pt x="13" y="1408"/>
                    <a:pt x="8" y="1408"/>
                  </a:cubicBezTo>
                  <a:cubicBezTo>
                    <a:pt x="4" y="1408"/>
                    <a:pt x="0" y="1405"/>
                    <a:pt x="0" y="1400"/>
                  </a:cubicBezTo>
                  <a:lnTo>
                    <a:pt x="0" y="1352"/>
                  </a:lnTo>
                  <a:cubicBezTo>
                    <a:pt x="0" y="1348"/>
                    <a:pt x="4" y="1344"/>
                    <a:pt x="8" y="1344"/>
                  </a:cubicBezTo>
                  <a:cubicBezTo>
                    <a:pt x="13" y="1344"/>
                    <a:pt x="16" y="1348"/>
                    <a:pt x="16" y="1352"/>
                  </a:cubicBezTo>
                  <a:close/>
                  <a:moveTo>
                    <a:pt x="16" y="1448"/>
                  </a:moveTo>
                  <a:lnTo>
                    <a:pt x="16" y="1496"/>
                  </a:lnTo>
                  <a:cubicBezTo>
                    <a:pt x="16" y="1501"/>
                    <a:pt x="13" y="1504"/>
                    <a:pt x="8" y="1504"/>
                  </a:cubicBezTo>
                  <a:cubicBezTo>
                    <a:pt x="4" y="1504"/>
                    <a:pt x="0" y="1501"/>
                    <a:pt x="0" y="1496"/>
                  </a:cubicBezTo>
                  <a:lnTo>
                    <a:pt x="0" y="1448"/>
                  </a:lnTo>
                  <a:cubicBezTo>
                    <a:pt x="0" y="1444"/>
                    <a:pt x="4" y="1440"/>
                    <a:pt x="8" y="1440"/>
                  </a:cubicBezTo>
                  <a:cubicBezTo>
                    <a:pt x="13" y="1440"/>
                    <a:pt x="16" y="1444"/>
                    <a:pt x="16" y="1448"/>
                  </a:cubicBezTo>
                  <a:close/>
                  <a:moveTo>
                    <a:pt x="16" y="1544"/>
                  </a:moveTo>
                  <a:lnTo>
                    <a:pt x="16" y="1592"/>
                  </a:lnTo>
                  <a:cubicBezTo>
                    <a:pt x="16" y="1597"/>
                    <a:pt x="13" y="1600"/>
                    <a:pt x="8" y="1600"/>
                  </a:cubicBezTo>
                  <a:cubicBezTo>
                    <a:pt x="4" y="1600"/>
                    <a:pt x="0" y="1597"/>
                    <a:pt x="0" y="1592"/>
                  </a:cubicBezTo>
                  <a:lnTo>
                    <a:pt x="0" y="1544"/>
                  </a:lnTo>
                  <a:cubicBezTo>
                    <a:pt x="0" y="1540"/>
                    <a:pt x="4" y="1536"/>
                    <a:pt x="8" y="1536"/>
                  </a:cubicBezTo>
                  <a:cubicBezTo>
                    <a:pt x="13" y="1536"/>
                    <a:pt x="16" y="1540"/>
                    <a:pt x="16" y="1544"/>
                  </a:cubicBezTo>
                  <a:close/>
                  <a:moveTo>
                    <a:pt x="16" y="1640"/>
                  </a:moveTo>
                  <a:lnTo>
                    <a:pt x="16" y="1688"/>
                  </a:lnTo>
                  <a:cubicBezTo>
                    <a:pt x="16" y="1693"/>
                    <a:pt x="13" y="1696"/>
                    <a:pt x="8" y="1696"/>
                  </a:cubicBezTo>
                  <a:cubicBezTo>
                    <a:pt x="4" y="1696"/>
                    <a:pt x="0" y="1693"/>
                    <a:pt x="0" y="1688"/>
                  </a:cubicBezTo>
                  <a:lnTo>
                    <a:pt x="0" y="1640"/>
                  </a:lnTo>
                  <a:cubicBezTo>
                    <a:pt x="0" y="1636"/>
                    <a:pt x="4" y="1632"/>
                    <a:pt x="8" y="1632"/>
                  </a:cubicBezTo>
                  <a:cubicBezTo>
                    <a:pt x="13" y="1632"/>
                    <a:pt x="16" y="1636"/>
                    <a:pt x="16" y="1640"/>
                  </a:cubicBezTo>
                  <a:close/>
                  <a:moveTo>
                    <a:pt x="16" y="1736"/>
                  </a:moveTo>
                  <a:lnTo>
                    <a:pt x="16" y="1784"/>
                  </a:lnTo>
                  <a:cubicBezTo>
                    <a:pt x="16" y="1789"/>
                    <a:pt x="13" y="1792"/>
                    <a:pt x="8" y="1792"/>
                  </a:cubicBezTo>
                  <a:cubicBezTo>
                    <a:pt x="4" y="1792"/>
                    <a:pt x="0" y="1789"/>
                    <a:pt x="0" y="1784"/>
                  </a:cubicBezTo>
                  <a:lnTo>
                    <a:pt x="0" y="1736"/>
                  </a:lnTo>
                  <a:cubicBezTo>
                    <a:pt x="0" y="1732"/>
                    <a:pt x="4" y="1728"/>
                    <a:pt x="8" y="1728"/>
                  </a:cubicBezTo>
                  <a:cubicBezTo>
                    <a:pt x="13" y="1728"/>
                    <a:pt x="16" y="1732"/>
                    <a:pt x="16" y="1736"/>
                  </a:cubicBezTo>
                  <a:close/>
                  <a:moveTo>
                    <a:pt x="16" y="1832"/>
                  </a:moveTo>
                  <a:lnTo>
                    <a:pt x="16" y="1880"/>
                  </a:lnTo>
                  <a:cubicBezTo>
                    <a:pt x="16" y="1885"/>
                    <a:pt x="13" y="1888"/>
                    <a:pt x="8" y="1888"/>
                  </a:cubicBezTo>
                  <a:cubicBezTo>
                    <a:pt x="4" y="1888"/>
                    <a:pt x="0" y="1885"/>
                    <a:pt x="0" y="1880"/>
                  </a:cubicBezTo>
                  <a:lnTo>
                    <a:pt x="0" y="1832"/>
                  </a:lnTo>
                  <a:cubicBezTo>
                    <a:pt x="0" y="1828"/>
                    <a:pt x="4" y="1824"/>
                    <a:pt x="8" y="1824"/>
                  </a:cubicBezTo>
                  <a:cubicBezTo>
                    <a:pt x="13" y="1824"/>
                    <a:pt x="16" y="1828"/>
                    <a:pt x="16" y="1832"/>
                  </a:cubicBezTo>
                  <a:close/>
                  <a:moveTo>
                    <a:pt x="16" y="1928"/>
                  </a:moveTo>
                  <a:lnTo>
                    <a:pt x="16" y="1976"/>
                  </a:lnTo>
                  <a:cubicBezTo>
                    <a:pt x="16" y="1981"/>
                    <a:pt x="13" y="1984"/>
                    <a:pt x="8" y="1984"/>
                  </a:cubicBezTo>
                  <a:cubicBezTo>
                    <a:pt x="4" y="1984"/>
                    <a:pt x="0" y="1981"/>
                    <a:pt x="0" y="1976"/>
                  </a:cubicBezTo>
                  <a:lnTo>
                    <a:pt x="0" y="1928"/>
                  </a:lnTo>
                  <a:cubicBezTo>
                    <a:pt x="0" y="1924"/>
                    <a:pt x="4" y="1920"/>
                    <a:pt x="8" y="1920"/>
                  </a:cubicBezTo>
                  <a:cubicBezTo>
                    <a:pt x="13" y="1920"/>
                    <a:pt x="16" y="1924"/>
                    <a:pt x="16" y="1928"/>
                  </a:cubicBezTo>
                  <a:close/>
                  <a:moveTo>
                    <a:pt x="16" y="2024"/>
                  </a:moveTo>
                  <a:lnTo>
                    <a:pt x="16" y="2072"/>
                  </a:lnTo>
                  <a:cubicBezTo>
                    <a:pt x="16" y="2077"/>
                    <a:pt x="13" y="2080"/>
                    <a:pt x="8" y="2080"/>
                  </a:cubicBezTo>
                  <a:cubicBezTo>
                    <a:pt x="4" y="2080"/>
                    <a:pt x="0" y="2077"/>
                    <a:pt x="0" y="2072"/>
                  </a:cubicBezTo>
                  <a:lnTo>
                    <a:pt x="0" y="2024"/>
                  </a:lnTo>
                  <a:cubicBezTo>
                    <a:pt x="0" y="2020"/>
                    <a:pt x="4" y="2016"/>
                    <a:pt x="8" y="2016"/>
                  </a:cubicBezTo>
                  <a:cubicBezTo>
                    <a:pt x="13" y="2016"/>
                    <a:pt x="16" y="2020"/>
                    <a:pt x="16" y="2024"/>
                  </a:cubicBezTo>
                  <a:close/>
                  <a:moveTo>
                    <a:pt x="16" y="2120"/>
                  </a:moveTo>
                  <a:lnTo>
                    <a:pt x="16" y="2168"/>
                  </a:lnTo>
                  <a:cubicBezTo>
                    <a:pt x="16" y="2173"/>
                    <a:pt x="13" y="2176"/>
                    <a:pt x="8" y="2176"/>
                  </a:cubicBezTo>
                  <a:cubicBezTo>
                    <a:pt x="4" y="2176"/>
                    <a:pt x="0" y="2173"/>
                    <a:pt x="0" y="2168"/>
                  </a:cubicBezTo>
                  <a:lnTo>
                    <a:pt x="0" y="2120"/>
                  </a:lnTo>
                  <a:cubicBezTo>
                    <a:pt x="0" y="2116"/>
                    <a:pt x="4" y="2112"/>
                    <a:pt x="8" y="2112"/>
                  </a:cubicBezTo>
                  <a:cubicBezTo>
                    <a:pt x="13" y="2112"/>
                    <a:pt x="16" y="2116"/>
                    <a:pt x="16" y="2120"/>
                  </a:cubicBezTo>
                  <a:close/>
                  <a:moveTo>
                    <a:pt x="16" y="2216"/>
                  </a:moveTo>
                  <a:lnTo>
                    <a:pt x="16" y="2264"/>
                  </a:lnTo>
                  <a:cubicBezTo>
                    <a:pt x="16" y="2269"/>
                    <a:pt x="13" y="2272"/>
                    <a:pt x="8" y="2272"/>
                  </a:cubicBezTo>
                  <a:cubicBezTo>
                    <a:pt x="4" y="2272"/>
                    <a:pt x="0" y="2269"/>
                    <a:pt x="0" y="2264"/>
                  </a:cubicBezTo>
                  <a:lnTo>
                    <a:pt x="0" y="2216"/>
                  </a:lnTo>
                  <a:cubicBezTo>
                    <a:pt x="0" y="2212"/>
                    <a:pt x="4" y="2208"/>
                    <a:pt x="8" y="2208"/>
                  </a:cubicBezTo>
                  <a:cubicBezTo>
                    <a:pt x="13" y="2208"/>
                    <a:pt x="16" y="2212"/>
                    <a:pt x="16" y="2216"/>
                  </a:cubicBezTo>
                  <a:close/>
                  <a:moveTo>
                    <a:pt x="16" y="2312"/>
                  </a:moveTo>
                  <a:lnTo>
                    <a:pt x="16" y="2360"/>
                  </a:lnTo>
                  <a:cubicBezTo>
                    <a:pt x="16" y="2365"/>
                    <a:pt x="13" y="2368"/>
                    <a:pt x="8" y="2368"/>
                  </a:cubicBezTo>
                  <a:cubicBezTo>
                    <a:pt x="4" y="2368"/>
                    <a:pt x="0" y="2365"/>
                    <a:pt x="0" y="2360"/>
                  </a:cubicBezTo>
                  <a:lnTo>
                    <a:pt x="0" y="2312"/>
                  </a:lnTo>
                  <a:cubicBezTo>
                    <a:pt x="0" y="2308"/>
                    <a:pt x="4" y="2304"/>
                    <a:pt x="8" y="2304"/>
                  </a:cubicBezTo>
                  <a:cubicBezTo>
                    <a:pt x="13" y="2304"/>
                    <a:pt x="16" y="2308"/>
                    <a:pt x="16" y="2312"/>
                  </a:cubicBezTo>
                  <a:close/>
                  <a:moveTo>
                    <a:pt x="16" y="2408"/>
                  </a:moveTo>
                  <a:lnTo>
                    <a:pt x="16" y="2456"/>
                  </a:lnTo>
                  <a:cubicBezTo>
                    <a:pt x="16" y="2461"/>
                    <a:pt x="13" y="2464"/>
                    <a:pt x="8" y="2464"/>
                  </a:cubicBezTo>
                  <a:cubicBezTo>
                    <a:pt x="4" y="2464"/>
                    <a:pt x="0" y="2461"/>
                    <a:pt x="0" y="2456"/>
                  </a:cubicBezTo>
                  <a:lnTo>
                    <a:pt x="0" y="2408"/>
                  </a:lnTo>
                  <a:cubicBezTo>
                    <a:pt x="0" y="2404"/>
                    <a:pt x="4" y="2400"/>
                    <a:pt x="8" y="2400"/>
                  </a:cubicBezTo>
                  <a:cubicBezTo>
                    <a:pt x="13" y="2400"/>
                    <a:pt x="16" y="2404"/>
                    <a:pt x="16" y="2408"/>
                  </a:cubicBezTo>
                  <a:close/>
                  <a:moveTo>
                    <a:pt x="16" y="2504"/>
                  </a:moveTo>
                  <a:lnTo>
                    <a:pt x="16" y="2552"/>
                  </a:lnTo>
                  <a:cubicBezTo>
                    <a:pt x="16" y="2557"/>
                    <a:pt x="13" y="2560"/>
                    <a:pt x="8" y="2560"/>
                  </a:cubicBezTo>
                  <a:cubicBezTo>
                    <a:pt x="4" y="2560"/>
                    <a:pt x="0" y="2557"/>
                    <a:pt x="0" y="2552"/>
                  </a:cubicBezTo>
                  <a:lnTo>
                    <a:pt x="0" y="2504"/>
                  </a:lnTo>
                  <a:cubicBezTo>
                    <a:pt x="0" y="2500"/>
                    <a:pt x="4" y="2496"/>
                    <a:pt x="8" y="2496"/>
                  </a:cubicBezTo>
                  <a:cubicBezTo>
                    <a:pt x="13" y="2496"/>
                    <a:pt x="16" y="2500"/>
                    <a:pt x="16" y="2504"/>
                  </a:cubicBezTo>
                  <a:close/>
                  <a:moveTo>
                    <a:pt x="16" y="2600"/>
                  </a:moveTo>
                  <a:lnTo>
                    <a:pt x="16" y="2648"/>
                  </a:lnTo>
                  <a:cubicBezTo>
                    <a:pt x="16" y="2653"/>
                    <a:pt x="13" y="2656"/>
                    <a:pt x="8" y="2656"/>
                  </a:cubicBezTo>
                  <a:cubicBezTo>
                    <a:pt x="4" y="2656"/>
                    <a:pt x="0" y="2653"/>
                    <a:pt x="0" y="2648"/>
                  </a:cubicBezTo>
                  <a:lnTo>
                    <a:pt x="0" y="2600"/>
                  </a:lnTo>
                  <a:cubicBezTo>
                    <a:pt x="0" y="2596"/>
                    <a:pt x="4" y="2592"/>
                    <a:pt x="8" y="2592"/>
                  </a:cubicBezTo>
                  <a:cubicBezTo>
                    <a:pt x="13" y="2592"/>
                    <a:pt x="16" y="2596"/>
                    <a:pt x="16" y="260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275" name="Freeform 71"/>
            <p:cNvSpPr>
              <a:spLocks/>
            </p:cNvSpPr>
            <p:nvPr/>
          </p:nvSpPr>
          <p:spPr bwMode="auto">
            <a:xfrm>
              <a:off x="318" y="967"/>
              <a:ext cx="76" cy="63"/>
            </a:xfrm>
            <a:custGeom>
              <a:avLst/>
              <a:gdLst>
                <a:gd name="T0" fmla="*/ 69 w 138"/>
                <a:gd name="T1" fmla="*/ 0 h 139"/>
                <a:gd name="T2" fmla="*/ 138 w 138"/>
                <a:gd name="T3" fmla="*/ 139 h 139"/>
                <a:gd name="T4" fmla="*/ 0 w 138"/>
                <a:gd name="T5" fmla="*/ 139 h 139"/>
                <a:gd name="T6" fmla="*/ 69 w 138"/>
                <a:gd name="T7" fmla="*/ 0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139"/>
                <a:gd name="T14" fmla="*/ 138 w 138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139">
                  <a:moveTo>
                    <a:pt x="69" y="0"/>
                  </a:moveTo>
                  <a:lnTo>
                    <a:pt x="138" y="139"/>
                  </a:lnTo>
                  <a:cubicBezTo>
                    <a:pt x="95" y="117"/>
                    <a:pt x="44" y="117"/>
                    <a:pt x="0" y="139"/>
                  </a:cubicBezTo>
                  <a:lnTo>
                    <a:pt x="69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276" name="Freeform 72"/>
            <p:cNvSpPr>
              <a:spLocks/>
            </p:cNvSpPr>
            <p:nvPr/>
          </p:nvSpPr>
          <p:spPr bwMode="auto">
            <a:xfrm>
              <a:off x="318" y="2208"/>
              <a:ext cx="76" cy="61"/>
            </a:xfrm>
            <a:custGeom>
              <a:avLst/>
              <a:gdLst>
                <a:gd name="T0" fmla="*/ 69 w 138"/>
                <a:gd name="T1" fmla="*/ 138 h 138"/>
                <a:gd name="T2" fmla="*/ 0 w 138"/>
                <a:gd name="T3" fmla="*/ 0 h 138"/>
                <a:gd name="T4" fmla="*/ 138 w 138"/>
                <a:gd name="T5" fmla="*/ 0 h 138"/>
                <a:gd name="T6" fmla="*/ 138 w 138"/>
                <a:gd name="T7" fmla="*/ 0 h 138"/>
                <a:gd name="T8" fmla="*/ 69 w 138"/>
                <a:gd name="T9" fmla="*/ 138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38"/>
                <a:gd name="T17" fmla="*/ 138 w 138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38">
                  <a:moveTo>
                    <a:pt x="69" y="138"/>
                  </a:moveTo>
                  <a:lnTo>
                    <a:pt x="0" y="0"/>
                  </a:lnTo>
                  <a:cubicBezTo>
                    <a:pt x="44" y="22"/>
                    <a:pt x="95" y="22"/>
                    <a:pt x="138" y="0"/>
                  </a:cubicBezTo>
                  <a:lnTo>
                    <a:pt x="69" y="13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277" name="Rectangle 73"/>
            <p:cNvSpPr>
              <a:spLocks noChangeArrowheads="1"/>
            </p:cNvSpPr>
            <p:nvPr/>
          </p:nvSpPr>
          <p:spPr bwMode="auto">
            <a:xfrm>
              <a:off x="145" y="1289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固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0278" name="Rectangle 74"/>
            <p:cNvSpPr>
              <a:spLocks noChangeArrowheads="1"/>
            </p:cNvSpPr>
            <p:nvPr/>
          </p:nvSpPr>
          <p:spPr bwMode="auto">
            <a:xfrm>
              <a:off x="145" y="1405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定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0279" name="Rectangle 75"/>
            <p:cNvSpPr>
              <a:spLocks noChangeArrowheads="1"/>
            </p:cNvSpPr>
            <p:nvPr/>
          </p:nvSpPr>
          <p:spPr bwMode="auto">
            <a:xfrm>
              <a:off x="145" y="1521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长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0280" name="Rectangle 76"/>
            <p:cNvSpPr>
              <a:spLocks noChangeArrowheads="1"/>
            </p:cNvSpPr>
            <p:nvPr/>
          </p:nvSpPr>
          <p:spPr bwMode="auto">
            <a:xfrm>
              <a:off x="145" y="1629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度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0281" name="Rectangle 77"/>
            <p:cNvSpPr>
              <a:spLocks noChangeArrowheads="1"/>
            </p:cNvSpPr>
            <p:nvPr/>
          </p:nvSpPr>
          <p:spPr bwMode="auto">
            <a:xfrm>
              <a:off x="145" y="1745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部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0282" name="Rectangle 78"/>
            <p:cNvSpPr>
              <a:spLocks noChangeArrowheads="1"/>
            </p:cNvSpPr>
            <p:nvPr/>
          </p:nvSpPr>
          <p:spPr bwMode="auto">
            <a:xfrm>
              <a:off x="145" y="1861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分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0283" name="Freeform 79"/>
            <p:cNvSpPr>
              <a:spLocks noEditPoints="1"/>
            </p:cNvSpPr>
            <p:nvPr/>
          </p:nvSpPr>
          <p:spPr bwMode="auto">
            <a:xfrm>
              <a:off x="36" y="2527"/>
              <a:ext cx="510" cy="7"/>
            </a:xfrm>
            <a:custGeom>
              <a:avLst/>
              <a:gdLst>
                <a:gd name="T0" fmla="*/ 56 w 928"/>
                <a:gd name="T1" fmla="*/ 0 h 16"/>
                <a:gd name="T2" fmla="*/ 56 w 928"/>
                <a:gd name="T3" fmla="*/ 16 h 16"/>
                <a:gd name="T4" fmla="*/ 0 w 928"/>
                <a:gd name="T5" fmla="*/ 8 h 16"/>
                <a:gd name="T6" fmla="*/ 104 w 928"/>
                <a:gd name="T7" fmla="*/ 0 h 16"/>
                <a:gd name="T8" fmla="*/ 160 w 928"/>
                <a:gd name="T9" fmla="*/ 8 h 16"/>
                <a:gd name="T10" fmla="*/ 104 w 928"/>
                <a:gd name="T11" fmla="*/ 16 h 16"/>
                <a:gd name="T12" fmla="*/ 104 w 928"/>
                <a:gd name="T13" fmla="*/ 0 h 16"/>
                <a:gd name="T14" fmla="*/ 248 w 928"/>
                <a:gd name="T15" fmla="*/ 0 h 16"/>
                <a:gd name="T16" fmla="*/ 248 w 928"/>
                <a:gd name="T17" fmla="*/ 16 h 16"/>
                <a:gd name="T18" fmla="*/ 192 w 928"/>
                <a:gd name="T19" fmla="*/ 8 h 16"/>
                <a:gd name="T20" fmla="*/ 296 w 928"/>
                <a:gd name="T21" fmla="*/ 0 h 16"/>
                <a:gd name="T22" fmla="*/ 352 w 928"/>
                <a:gd name="T23" fmla="*/ 8 h 16"/>
                <a:gd name="T24" fmla="*/ 296 w 928"/>
                <a:gd name="T25" fmla="*/ 16 h 16"/>
                <a:gd name="T26" fmla="*/ 296 w 928"/>
                <a:gd name="T27" fmla="*/ 0 h 16"/>
                <a:gd name="T28" fmla="*/ 440 w 928"/>
                <a:gd name="T29" fmla="*/ 0 h 16"/>
                <a:gd name="T30" fmla="*/ 440 w 928"/>
                <a:gd name="T31" fmla="*/ 16 h 16"/>
                <a:gd name="T32" fmla="*/ 384 w 928"/>
                <a:gd name="T33" fmla="*/ 8 h 16"/>
                <a:gd name="T34" fmla="*/ 488 w 928"/>
                <a:gd name="T35" fmla="*/ 0 h 16"/>
                <a:gd name="T36" fmla="*/ 544 w 928"/>
                <a:gd name="T37" fmla="*/ 8 h 16"/>
                <a:gd name="T38" fmla="*/ 488 w 928"/>
                <a:gd name="T39" fmla="*/ 16 h 16"/>
                <a:gd name="T40" fmla="*/ 488 w 928"/>
                <a:gd name="T41" fmla="*/ 0 h 16"/>
                <a:gd name="T42" fmla="*/ 632 w 928"/>
                <a:gd name="T43" fmla="*/ 0 h 16"/>
                <a:gd name="T44" fmla="*/ 632 w 928"/>
                <a:gd name="T45" fmla="*/ 16 h 16"/>
                <a:gd name="T46" fmla="*/ 576 w 928"/>
                <a:gd name="T47" fmla="*/ 8 h 16"/>
                <a:gd name="T48" fmla="*/ 680 w 928"/>
                <a:gd name="T49" fmla="*/ 0 h 16"/>
                <a:gd name="T50" fmla="*/ 736 w 928"/>
                <a:gd name="T51" fmla="*/ 8 h 16"/>
                <a:gd name="T52" fmla="*/ 680 w 928"/>
                <a:gd name="T53" fmla="*/ 16 h 16"/>
                <a:gd name="T54" fmla="*/ 680 w 928"/>
                <a:gd name="T55" fmla="*/ 0 h 16"/>
                <a:gd name="T56" fmla="*/ 824 w 928"/>
                <a:gd name="T57" fmla="*/ 0 h 16"/>
                <a:gd name="T58" fmla="*/ 824 w 928"/>
                <a:gd name="T59" fmla="*/ 16 h 16"/>
                <a:gd name="T60" fmla="*/ 768 w 928"/>
                <a:gd name="T61" fmla="*/ 8 h 16"/>
                <a:gd name="T62" fmla="*/ 872 w 928"/>
                <a:gd name="T63" fmla="*/ 0 h 16"/>
                <a:gd name="T64" fmla="*/ 928 w 928"/>
                <a:gd name="T65" fmla="*/ 8 h 16"/>
                <a:gd name="T66" fmla="*/ 872 w 928"/>
                <a:gd name="T67" fmla="*/ 16 h 16"/>
                <a:gd name="T68" fmla="*/ 872 w 928"/>
                <a:gd name="T69" fmla="*/ 0 h 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28"/>
                <a:gd name="T106" fmla="*/ 0 h 16"/>
                <a:gd name="T107" fmla="*/ 928 w 928"/>
                <a:gd name="T108" fmla="*/ 16 h 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28" h="16">
                  <a:moveTo>
                    <a:pt x="8" y="0"/>
                  </a:moveTo>
                  <a:lnTo>
                    <a:pt x="56" y="0"/>
                  </a:lnTo>
                  <a:cubicBezTo>
                    <a:pt x="61" y="0"/>
                    <a:pt x="64" y="4"/>
                    <a:pt x="64" y="8"/>
                  </a:cubicBezTo>
                  <a:cubicBezTo>
                    <a:pt x="64" y="13"/>
                    <a:pt x="61" y="16"/>
                    <a:pt x="56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04" y="0"/>
                  </a:moveTo>
                  <a:lnTo>
                    <a:pt x="152" y="0"/>
                  </a:lnTo>
                  <a:cubicBezTo>
                    <a:pt x="157" y="0"/>
                    <a:pt x="160" y="4"/>
                    <a:pt x="160" y="8"/>
                  </a:cubicBezTo>
                  <a:cubicBezTo>
                    <a:pt x="160" y="13"/>
                    <a:pt x="157" y="16"/>
                    <a:pt x="152" y="16"/>
                  </a:cubicBezTo>
                  <a:lnTo>
                    <a:pt x="104" y="16"/>
                  </a:lnTo>
                  <a:cubicBezTo>
                    <a:pt x="100" y="16"/>
                    <a:pt x="96" y="13"/>
                    <a:pt x="96" y="8"/>
                  </a:cubicBezTo>
                  <a:cubicBezTo>
                    <a:pt x="96" y="4"/>
                    <a:pt x="100" y="0"/>
                    <a:pt x="104" y="0"/>
                  </a:cubicBezTo>
                  <a:close/>
                  <a:moveTo>
                    <a:pt x="200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200" y="16"/>
                  </a:lnTo>
                  <a:cubicBezTo>
                    <a:pt x="196" y="16"/>
                    <a:pt x="192" y="13"/>
                    <a:pt x="192" y="8"/>
                  </a:cubicBezTo>
                  <a:cubicBezTo>
                    <a:pt x="192" y="4"/>
                    <a:pt x="196" y="0"/>
                    <a:pt x="200" y="0"/>
                  </a:cubicBezTo>
                  <a:close/>
                  <a:moveTo>
                    <a:pt x="296" y="0"/>
                  </a:moveTo>
                  <a:lnTo>
                    <a:pt x="344" y="0"/>
                  </a:lnTo>
                  <a:cubicBezTo>
                    <a:pt x="349" y="0"/>
                    <a:pt x="352" y="4"/>
                    <a:pt x="352" y="8"/>
                  </a:cubicBezTo>
                  <a:cubicBezTo>
                    <a:pt x="352" y="13"/>
                    <a:pt x="349" y="16"/>
                    <a:pt x="344" y="16"/>
                  </a:cubicBezTo>
                  <a:lnTo>
                    <a:pt x="296" y="16"/>
                  </a:lnTo>
                  <a:cubicBezTo>
                    <a:pt x="292" y="16"/>
                    <a:pt x="288" y="13"/>
                    <a:pt x="288" y="8"/>
                  </a:cubicBezTo>
                  <a:cubicBezTo>
                    <a:pt x="288" y="4"/>
                    <a:pt x="292" y="0"/>
                    <a:pt x="296" y="0"/>
                  </a:cubicBezTo>
                  <a:close/>
                  <a:moveTo>
                    <a:pt x="392" y="0"/>
                  </a:moveTo>
                  <a:lnTo>
                    <a:pt x="440" y="0"/>
                  </a:lnTo>
                  <a:cubicBezTo>
                    <a:pt x="445" y="0"/>
                    <a:pt x="448" y="4"/>
                    <a:pt x="448" y="8"/>
                  </a:cubicBezTo>
                  <a:cubicBezTo>
                    <a:pt x="448" y="13"/>
                    <a:pt x="445" y="16"/>
                    <a:pt x="440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488" y="0"/>
                  </a:moveTo>
                  <a:lnTo>
                    <a:pt x="536" y="0"/>
                  </a:lnTo>
                  <a:cubicBezTo>
                    <a:pt x="541" y="0"/>
                    <a:pt x="544" y="4"/>
                    <a:pt x="544" y="8"/>
                  </a:cubicBezTo>
                  <a:cubicBezTo>
                    <a:pt x="544" y="13"/>
                    <a:pt x="541" y="16"/>
                    <a:pt x="536" y="16"/>
                  </a:cubicBezTo>
                  <a:lnTo>
                    <a:pt x="488" y="16"/>
                  </a:lnTo>
                  <a:cubicBezTo>
                    <a:pt x="484" y="16"/>
                    <a:pt x="480" y="13"/>
                    <a:pt x="480" y="8"/>
                  </a:cubicBezTo>
                  <a:cubicBezTo>
                    <a:pt x="480" y="4"/>
                    <a:pt x="484" y="0"/>
                    <a:pt x="488" y="0"/>
                  </a:cubicBezTo>
                  <a:close/>
                  <a:moveTo>
                    <a:pt x="584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584" y="16"/>
                  </a:lnTo>
                  <a:cubicBezTo>
                    <a:pt x="580" y="16"/>
                    <a:pt x="576" y="13"/>
                    <a:pt x="576" y="8"/>
                  </a:cubicBezTo>
                  <a:cubicBezTo>
                    <a:pt x="576" y="4"/>
                    <a:pt x="580" y="0"/>
                    <a:pt x="584" y="0"/>
                  </a:cubicBezTo>
                  <a:close/>
                  <a:moveTo>
                    <a:pt x="680" y="0"/>
                  </a:moveTo>
                  <a:lnTo>
                    <a:pt x="728" y="0"/>
                  </a:lnTo>
                  <a:cubicBezTo>
                    <a:pt x="733" y="0"/>
                    <a:pt x="736" y="4"/>
                    <a:pt x="736" y="8"/>
                  </a:cubicBezTo>
                  <a:cubicBezTo>
                    <a:pt x="736" y="13"/>
                    <a:pt x="733" y="16"/>
                    <a:pt x="728" y="16"/>
                  </a:cubicBezTo>
                  <a:lnTo>
                    <a:pt x="680" y="16"/>
                  </a:lnTo>
                  <a:cubicBezTo>
                    <a:pt x="676" y="16"/>
                    <a:pt x="672" y="13"/>
                    <a:pt x="672" y="8"/>
                  </a:cubicBezTo>
                  <a:cubicBezTo>
                    <a:pt x="672" y="4"/>
                    <a:pt x="676" y="0"/>
                    <a:pt x="680" y="0"/>
                  </a:cubicBezTo>
                  <a:close/>
                  <a:moveTo>
                    <a:pt x="776" y="0"/>
                  </a:moveTo>
                  <a:lnTo>
                    <a:pt x="824" y="0"/>
                  </a:lnTo>
                  <a:cubicBezTo>
                    <a:pt x="829" y="0"/>
                    <a:pt x="832" y="4"/>
                    <a:pt x="832" y="8"/>
                  </a:cubicBezTo>
                  <a:cubicBezTo>
                    <a:pt x="832" y="13"/>
                    <a:pt x="829" y="16"/>
                    <a:pt x="824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872" y="0"/>
                  </a:moveTo>
                  <a:lnTo>
                    <a:pt x="920" y="0"/>
                  </a:lnTo>
                  <a:cubicBezTo>
                    <a:pt x="925" y="0"/>
                    <a:pt x="928" y="4"/>
                    <a:pt x="928" y="8"/>
                  </a:cubicBezTo>
                  <a:cubicBezTo>
                    <a:pt x="928" y="13"/>
                    <a:pt x="925" y="16"/>
                    <a:pt x="920" y="16"/>
                  </a:cubicBezTo>
                  <a:lnTo>
                    <a:pt x="872" y="16"/>
                  </a:lnTo>
                  <a:cubicBezTo>
                    <a:pt x="868" y="16"/>
                    <a:pt x="864" y="13"/>
                    <a:pt x="864" y="8"/>
                  </a:cubicBezTo>
                  <a:cubicBezTo>
                    <a:pt x="864" y="4"/>
                    <a:pt x="868" y="0"/>
                    <a:pt x="872" y="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284" name="Freeform 80"/>
            <p:cNvSpPr>
              <a:spLocks noEditPoints="1"/>
            </p:cNvSpPr>
            <p:nvPr/>
          </p:nvSpPr>
          <p:spPr bwMode="auto">
            <a:xfrm>
              <a:off x="352" y="2314"/>
              <a:ext cx="9" cy="159"/>
            </a:xfrm>
            <a:custGeom>
              <a:avLst/>
              <a:gdLst>
                <a:gd name="T0" fmla="*/ 16 w 16"/>
                <a:gd name="T1" fmla="*/ 8 h 352"/>
                <a:gd name="T2" fmla="*/ 16 w 16"/>
                <a:gd name="T3" fmla="*/ 56 h 352"/>
                <a:gd name="T4" fmla="*/ 8 w 16"/>
                <a:gd name="T5" fmla="*/ 64 h 352"/>
                <a:gd name="T6" fmla="*/ 0 w 16"/>
                <a:gd name="T7" fmla="*/ 56 h 352"/>
                <a:gd name="T8" fmla="*/ 0 w 16"/>
                <a:gd name="T9" fmla="*/ 8 h 352"/>
                <a:gd name="T10" fmla="*/ 8 w 16"/>
                <a:gd name="T11" fmla="*/ 0 h 352"/>
                <a:gd name="T12" fmla="*/ 16 w 16"/>
                <a:gd name="T13" fmla="*/ 8 h 352"/>
                <a:gd name="T14" fmla="*/ 16 w 16"/>
                <a:gd name="T15" fmla="*/ 104 h 352"/>
                <a:gd name="T16" fmla="*/ 16 w 16"/>
                <a:gd name="T17" fmla="*/ 152 h 352"/>
                <a:gd name="T18" fmla="*/ 8 w 16"/>
                <a:gd name="T19" fmla="*/ 160 h 352"/>
                <a:gd name="T20" fmla="*/ 0 w 16"/>
                <a:gd name="T21" fmla="*/ 152 h 352"/>
                <a:gd name="T22" fmla="*/ 0 w 16"/>
                <a:gd name="T23" fmla="*/ 104 h 352"/>
                <a:gd name="T24" fmla="*/ 8 w 16"/>
                <a:gd name="T25" fmla="*/ 96 h 352"/>
                <a:gd name="T26" fmla="*/ 16 w 16"/>
                <a:gd name="T27" fmla="*/ 104 h 352"/>
                <a:gd name="T28" fmla="*/ 16 w 16"/>
                <a:gd name="T29" fmla="*/ 200 h 352"/>
                <a:gd name="T30" fmla="*/ 16 w 16"/>
                <a:gd name="T31" fmla="*/ 248 h 352"/>
                <a:gd name="T32" fmla="*/ 8 w 16"/>
                <a:gd name="T33" fmla="*/ 256 h 352"/>
                <a:gd name="T34" fmla="*/ 0 w 16"/>
                <a:gd name="T35" fmla="*/ 248 h 352"/>
                <a:gd name="T36" fmla="*/ 0 w 16"/>
                <a:gd name="T37" fmla="*/ 200 h 352"/>
                <a:gd name="T38" fmla="*/ 8 w 16"/>
                <a:gd name="T39" fmla="*/ 192 h 352"/>
                <a:gd name="T40" fmla="*/ 16 w 16"/>
                <a:gd name="T41" fmla="*/ 200 h 352"/>
                <a:gd name="T42" fmla="*/ 16 w 16"/>
                <a:gd name="T43" fmla="*/ 296 h 352"/>
                <a:gd name="T44" fmla="*/ 16 w 16"/>
                <a:gd name="T45" fmla="*/ 344 h 352"/>
                <a:gd name="T46" fmla="*/ 8 w 16"/>
                <a:gd name="T47" fmla="*/ 352 h 352"/>
                <a:gd name="T48" fmla="*/ 0 w 16"/>
                <a:gd name="T49" fmla="*/ 344 h 352"/>
                <a:gd name="T50" fmla="*/ 0 w 16"/>
                <a:gd name="T51" fmla="*/ 296 h 352"/>
                <a:gd name="T52" fmla="*/ 8 w 16"/>
                <a:gd name="T53" fmla="*/ 288 h 352"/>
                <a:gd name="T54" fmla="*/ 16 w 16"/>
                <a:gd name="T55" fmla="*/ 296 h 3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"/>
                <a:gd name="T85" fmla="*/ 0 h 352"/>
                <a:gd name="T86" fmla="*/ 16 w 16"/>
                <a:gd name="T87" fmla="*/ 352 h 3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" h="352">
                  <a:moveTo>
                    <a:pt x="16" y="8"/>
                  </a:moveTo>
                  <a:lnTo>
                    <a:pt x="16" y="56"/>
                  </a:lnTo>
                  <a:cubicBezTo>
                    <a:pt x="16" y="61"/>
                    <a:pt x="13" y="64"/>
                    <a:pt x="8" y="64"/>
                  </a:cubicBezTo>
                  <a:cubicBezTo>
                    <a:pt x="4" y="64"/>
                    <a:pt x="0" y="61"/>
                    <a:pt x="0" y="56"/>
                  </a:cubicBez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  <a:moveTo>
                    <a:pt x="16" y="104"/>
                  </a:moveTo>
                  <a:lnTo>
                    <a:pt x="16" y="152"/>
                  </a:lnTo>
                  <a:cubicBezTo>
                    <a:pt x="16" y="157"/>
                    <a:pt x="13" y="160"/>
                    <a:pt x="8" y="160"/>
                  </a:cubicBezTo>
                  <a:cubicBezTo>
                    <a:pt x="4" y="160"/>
                    <a:pt x="0" y="157"/>
                    <a:pt x="0" y="152"/>
                  </a:cubicBezTo>
                  <a:lnTo>
                    <a:pt x="0" y="104"/>
                  </a:lnTo>
                  <a:cubicBezTo>
                    <a:pt x="0" y="100"/>
                    <a:pt x="4" y="96"/>
                    <a:pt x="8" y="96"/>
                  </a:cubicBezTo>
                  <a:cubicBezTo>
                    <a:pt x="13" y="96"/>
                    <a:pt x="16" y="100"/>
                    <a:pt x="16" y="104"/>
                  </a:cubicBezTo>
                  <a:close/>
                  <a:moveTo>
                    <a:pt x="16" y="200"/>
                  </a:moveTo>
                  <a:lnTo>
                    <a:pt x="16" y="248"/>
                  </a:lnTo>
                  <a:cubicBezTo>
                    <a:pt x="16" y="253"/>
                    <a:pt x="13" y="256"/>
                    <a:pt x="8" y="256"/>
                  </a:cubicBezTo>
                  <a:cubicBezTo>
                    <a:pt x="4" y="256"/>
                    <a:pt x="0" y="253"/>
                    <a:pt x="0" y="248"/>
                  </a:cubicBezTo>
                  <a:lnTo>
                    <a:pt x="0" y="200"/>
                  </a:lnTo>
                  <a:cubicBezTo>
                    <a:pt x="0" y="196"/>
                    <a:pt x="4" y="192"/>
                    <a:pt x="8" y="192"/>
                  </a:cubicBezTo>
                  <a:cubicBezTo>
                    <a:pt x="13" y="192"/>
                    <a:pt x="16" y="196"/>
                    <a:pt x="16" y="200"/>
                  </a:cubicBezTo>
                  <a:close/>
                  <a:moveTo>
                    <a:pt x="16" y="296"/>
                  </a:moveTo>
                  <a:lnTo>
                    <a:pt x="16" y="344"/>
                  </a:lnTo>
                  <a:cubicBezTo>
                    <a:pt x="16" y="349"/>
                    <a:pt x="13" y="352"/>
                    <a:pt x="8" y="352"/>
                  </a:cubicBezTo>
                  <a:cubicBezTo>
                    <a:pt x="4" y="352"/>
                    <a:pt x="0" y="349"/>
                    <a:pt x="0" y="344"/>
                  </a:cubicBezTo>
                  <a:lnTo>
                    <a:pt x="0" y="296"/>
                  </a:lnTo>
                  <a:cubicBezTo>
                    <a:pt x="0" y="292"/>
                    <a:pt x="4" y="288"/>
                    <a:pt x="8" y="288"/>
                  </a:cubicBezTo>
                  <a:cubicBezTo>
                    <a:pt x="13" y="288"/>
                    <a:pt x="16" y="292"/>
                    <a:pt x="16" y="296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285" name="Freeform 81"/>
            <p:cNvSpPr>
              <a:spLocks/>
            </p:cNvSpPr>
            <p:nvPr/>
          </p:nvSpPr>
          <p:spPr bwMode="auto">
            <a:xfrm>
              <a:off x="318" y="2269"/>
              <a:ext cx="76" cy="64"/>
            </a:xfrm>
            <a:custGeom>
              <a:avLst/>
              <a:gdLst>
                <a:gd name="T0" fmla="*/ 69 w 138"/>
                <a:gd name="T1" fmla="*/ 0 h 139"/>
                <a:gd name="T2" fmla="*/ 138 w 138"/>
                <a:gd name="T3" fmla="*/ 139 h 139"/>
                <a:gd name="T4" fmla="*/ 0 w 138"/>
                <a:gd name="T5" fmla="*/ 139 h 139"/>
                <a:gd name="T6" fmla="*/ 69 w 138"/>
                <a:gd name="T7" fmla="*/ 0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139"/>
                <a:gd name="T14" fmla="*/ 138 w 138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139">
                  <a:moveTo>
                    <a:pt x="69" y="0"/>
                  </a:moveTo>
                  <a:lnTo>
                    <a:pt x="138" y="139"/>
                  </a:lnTo>
                  <a:cubicBezTo>
                    <a:pt x="95" y="117"/>
                    <a:pt x="44" y="117"/>
                    <a:pt x="0" y="139"/>
                  </a:cubicBezTo>
                  <a:lnTo>
                    <a:pt x="69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286" name="Freeform 82"/>
            <p:cNvSpPr>
              <a:spLocks/>
            </p:cNvSpPr>
            <p:nvPr/>
          </p:nvSpPr>
          <p:spPr bwMode="auto">
            <a:xfrm>
              <a:off x="318" y="2468"/>
              <a:ext cx="76" cy="62"/>
            </a:xfrm>
            <a:custGeom>
              <a:avLst/>
              <a:gdLst>
                <a:gd name="T0" fmla="*/ 69 w 138"/>
                <a:gd name="T1" fmla="*/ 138 h 138"/>
                <a:gd name="T2" fmla="*/ 0 w 138"/>
                <a:gd name="T3" fmla="*/ 0 h 138"/>
                <a:gd name="T4" fmla="*/ 138 w 138"/>
                <a:gd name="T5" fmla="*/ 0 h 138"/>
                <a:gd name="T6" fmla="*/ 138 w 138"/>
                <a:gd name="T7" fmla="*/ 0 h 138"/>
                <a:gd name="T8" fmla="*/ 69 w 138"/>
                <a:gd name="T9" fmla="*/ 138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38"/>
                <a:gd name="T17" fmla="*/ 138 w 138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38">
                  <a:moveTo>
                    <a:pt x="69" y="138"/>
                  </a:moveTo>
                  <a:lnTo>
                    <a:pt x="0" y="0"/>
                  </a:lnTo>
                  <a:cubicBezTo>
                    <a:pt x="44" y="22"/>
                    <a:pt x="95" y="22"/>
                    <a:pt x="138" y="0"/>
                  </a:cubicBezTo>
                  <a:lnTo>
                    <a:pt x="69" y="13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287" name="Rectangle 83"/>
            <p:cNvSpPr>
              <a:spLocks noChangeArrowheads="1"/>
            </p:cNvSpPr>
            <p:nvPr/>
          </p:nvSpPr>
          <p:spPr bwMode="auto">
            <a:xfrm>
              <a:off x="93" y="2295"/>
              <a:ext cx="19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可选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0288" name="Rectangle 84"/>
            <p:cNvSpPr>
              <a:spLocks noChangeArrowheads="1"/>
            </p:cNvSpPr>
            <p:nvPr/>
          </p:nvSpPr>
          <p:spPr bwMode="auto">
            <a:xfrm>
              <a:off x="93" y="2411"/>
              <a:ext cx="19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CN" altLang="en-US" sz="12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部分</a:t>
              </a:r>
              <a:endParaRPr lang="zh-CN" altLang="en-US" sz="24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350289" name="Rectangle 56"/>
            <p:cNvSpPr>
              <a:spLocks noChangeArrowheads="1"/>
            </p:cNvSpPr>
            <p:nvPr/>
          </p:nvSpPr>
          <p:spPr bwMode="auto">
            <a:xfrm>
              <a:off x="4141" y="1530"/>
              <a:ext cx="191" cy="462"/>
            </a:xfrm>
            <a:prstGeom prst="rect">
              <a:avLst/>
            </a:prstGeom>
            <a:solidFill>
              <a:srgbClr val="F7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zh-CN" altLang="en-US" sz="1600" u="none">
                  <a:solidFill>
                    <a:srgbClr val="003399"/>
                  </a:solidFill>
                  <a:latin typeface="宋体" charset="-122"/>
                  <a:ea typeface="宋体" charset="-122"/>
                </a:rPr>
                <a:t>分组头</a:t>
              </a:r>
              <a:endParaRPr lang="zh-CN" altLang="en-US" sz="3200" u="none">
                <a:solidFill>
                  <a:srgbClr val="003399"/>
                </a:solidFill>
                <a:latin typeface="Copperplate Gothic Bold"/>
                <a:ea typeface="Gulim" pitchFamily="34" charset="-127"/>
              </a:endParaRPr>
            </a:p>
          </p:txBody>
        </p:sp>
      </p:grpSp>
      <p:sp>
        <p:nvSpPr>
          <p:cNvPr id="350290" name="Rectangle 82"/>
          <p:cNvSpPr>
            <a:spLocks noChangeArrowheads="1"/>
          </p:cNvSpPr>
          <p:nvPr/>
        </p:nvSpPr>
        <p:spPr bwMode="auto">
          <a:xfrm>
            <a:off x="1630363" y="944563"/>
            <a:ext cx="684212" cy="431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0291" name="Text Box 103"/>
          <p:cNvSpPr txBox="1">
            <a:spLocks noChangeArrowheads="1"/>
          </p:cNvSpPr>
          <p:nvPr/>
        </p:nvSpPr>
        <p:spPr bwMode="auto">
          <a:xfrm>
            <a:off x="466725" y="4229100"/>
            <a:ext cx="61928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0" u="none">
                <a:solidFill>
                  <a:srgbClr val="1A3868"/>
                </a:solidFill>
              </a:rPr>
              <a:t>分组头长度字段的长度为</a:t>
            </a:r>
            <a:r>
              <a:rPr lang="en-US" altLang="zh-CN" sz="2000" b="0" u="none">
                <a:solidFill>
                  <a:srgbClr val="1A3868"/>
                </a:solidFill>
              </a:rPr>
              <a:t>4</a:t>
            </a:r>
            <a:r>
              <a:rPr lang="zh-CN" altLang="en-US" sz="2000" b="0" u="none">
                <a:solidFill>
                  <a:srgbClr val="1A3868"/>
                </a:solidFill>
              </a:rPr>
              <a:t>位，定义了以</a:t>
            </a:r>
            <a:r>
              <a:rPr lang="en-US" altLang="zh-CN" sz="2000" b="0" u="none">
                <a:solidFill>
                  <a:srgbClr val="1A3868"/>
                </a:solidFill>
              </a:rPr>
              <a:t>4</a:t>
            </a:r>
            <a:r>
              <a:rPr lang="zh-CN" altLang="en-US" sz="2000" b="0" u="none">
                <a:solidFill>
                  <a:srgbClr val="1A3868"/>
                </a:solidFill>
              </a:rPr>
              <a:t>字节为一个单位的分组头的长度</a:t>
            </a:r>
            <a:r>
              <a:rPr lang="en-US" altLang="zh-CN" sz="2000" b="0" u="none">
                <a:solidFill>
                  <a:srgbClr val="1A3868"/>
                </a:solidFill>
              </a:rPr>
              <a:t>;</a:t>
            </a:r>
            <a:endParaRPr lang="zh-CN" altLang="en-US" sz="2000" b="0" u="none">
              <a:solidFill>
                <a:srgbClr val="1A386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90" grpId="0" animBg="1"/>
      <p:bldP spid="350291" grpId="0"/>
    </p:bldLst>
  </p:timing>
</p:sld>
</file>

<file path=ppt/theme/theme1.xml><?xml version="1.0" encoding="utf-8"?>
<a:theme xmlns:a="http://schemas.openxmlformats.org/drawingml/2006/main" name="1_16比9模版">
  <a:themeElements>
    <a:clrScheme name="1_16比9模版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1_16比9模版">
      <a:majorFont>
        <a:latin typeface="Constantia"/>
        <a:ea typeface="微软雅黑"/>
        <a:cs typeface=""/>
      </a:majorFont>
      <a:minorFont>
        <a:latin typeface="Constanti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1" i="0" u="sng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  <a:ea typeface="微软雅黑" pitchFamily="34" charset="-122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1" i="0" u="sng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  <a:ea typeface="微软雅黑" pitchFamily="34" charset="-122"/>
            <a:cs typeface="Times New Roman" pitchFamily="18" charset="0"/>
          </a:defRPr>
        </a:defPPr>
      </a:lstStyle>
    </a:lnDef>
  </a:objectDefaults>
  <a:extraClrSchemeLst>
    <a:extraClrScheme>
      <a:clrScheme name="1_16比9模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6比9模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6比9模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6比9模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6比9模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6比9模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6比9模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16比9模版">
  <a:themeElements>
    <a:clrScheme name="2_16比9模版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2_16比9模版">
      <a:majorFont>
        <a:latin typeface="Constantia"/>
        <a:ea typeface="微软雅黑"/>
        <a:cs typeface=""/>
      </a:majorFont>
      <a:minorFont>
        <a:latin typeface="Constanti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1" i="0" u="sng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  <a:ea typeface="微软雅黑" pitchFamily="34" charset="-122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1" i="0" u="sng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  <a:ea typeface="微软雅黑" pitchFamily="34" charset="-122"/>
            <a:cs typeface="Times New Roman" pitchFamily="18" charset="0"/>
          </a:defRPr>
        </a:defPPr>
      </a:lstStyle>
    </a:lnDef>
  </a:objectDefaults>
  <a:extraClrSchemeLst>
    <a:extraClrScheme>
      <a:clrScheme name="2_16比9模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6比9模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16比9模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6比9模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6比9模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6比9模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6比9模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16比9模版">
  <a:themeElements>
    <a:clrScheme name="3_16比9模版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3_16比9模版">
      <a:majorFont>
        <a:latin typeface="Constantia"/>
        <a:ea typeface="微软雅黑"/>
        <a:cs typeface=""/>
      </a:majorFont>
      <a:minorFont>
        <a:latin typeface="Constanti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1" i="0" u="sng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  <a:ea typeface="微软雅黑" pitchFamily="34" charset="-122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1" i="0" u="sng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  <a:ea typeface="微软雅黑" pitchFamily="34" charset="-122"/>
            <a:cs typeface="Times New Roman" pitchFamily="18" charset="0"/>
          </a:defRPr>
        </a:defPPr>
      </a:lstStyle>
    </a:lnDef>
  </a:objectDefaults>
  <a:extraClrSchemeLst>
    <a:extraClrScheme>
      <a:clrScheme name="3_16比9模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16比9模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16比9模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16比9模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16比9模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16比9模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16比9模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16比9模版</Template>
  <TotalTime>8857</TotalTime>
  <Words>2439</Words>
  <Application>Microsoft Office PowerPoint</Application>
  <PresentationFormat>自定义</PresentationFormat>
  <Paragraphs>581</Paragraphs>
  <Slides>26</Slides>
  <Notes>21</Notes>
  <HiddenSlides>0</HiddenSlides>
  <MMClips>0</MMClips>
  <ScaleCrop>false</ScaleCrop>
  <HeadingPairs>
    <vt:vector size="6" baseType="variant"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0" baseType="lpstr">
      <vt:lpstr>1_16比9模版</vt:lpstr>
      <vt:lpstr>2_16比9模版</vt:lpstr>
      <vt:lpstr>3_16比9模版</vt:lpstr>
      <vt:lpstr>Visio</vt:lpstr>
      <vt:lpstr>计算机网络技术</vt:lpstr>
      <vt:lpstr>幻灯片 2</vt:lpstr>
      <vt:lpstr>一、网络层的工作原理</vt:lpstr>
      <vt:lpstr>二、IPv4协议的基本概念</vt:lpstr>
      <vt:lpstr>IPv4协议的演变与发展</vt:lpstr>
      <vt:lpstr>IPv4协议的主要特点</vt:lpstr>
      <vt:lpstr>三、IPv4分组的格式</vt:lpstr>
      <vt:lpstr>幻灯片 8</vt:lpstr>
      <vt:lpstr>幻灯片 9</vt:lpstr>
      <vt:lpstr>幻灯片 10</vt:lpstr>
      <vt:lpstr>服务类型参数（TOS）位</vt:lpstr>
      <vt:lpstr>幻灯片 12</vt:lpstr>
      <vt:lpstr>幻灯片 13</vt:lpstr>
      <vt:lpstr>IP分组的分片与组装</vt:lpstr>
      <vt:lpstr>标识</vt:lpstr>
      <vt:lpstr>标志</vt:lpstr>
      <vt:lpstr>片偏移</vt:lpstr>
      <vt:lpstr>分片与标识、标志、片偏移的关系</vt:lpstr>
      <vt:lpstr>幻灯片 19</vt:lpstr>
      <vt:lpstr>幻灯片 20</vt:lpstr>
      <vt:lpstr>幻灯片 21</vt:lpstr>
      <vt:lpstr>幻灯片 22</vt:lpstr>
      <vt:lpstr>幻灯片 23</vt:lpstr>
      <vt:lpstr>选项——源路由</vt:lpstr>
      <vt:lpstr>严格源路由（SRR）</vt:lpstr>
      <vt:lpstr>幻灯片 26</vt:lpstr>
    </vt:vector>
  </TitlesOfParts>
  <Company>tonecom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文件传输协议（一）</dc:title>
  <dc:creator>xjd</dc:creator>
  <cp:lastModifiedBy>WYX</cp:lastModifiedBy>
  <cp:revision>1030</cp:revision>
  <cp:lastPrinted>1999-06-03T07:41:47Z</cp:lastPrinted>
  <dcterms:created xsi:type="dcterms:W3CDTF">1999-05-31T06:37:31Z</dcterms:created>
  <dcterms:modified xsi:type="dcterms:W3CDTF">2014-05-21T02:21:43Z</dcterms:modified>
</cp:coreProperties>
</file>